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56" r:id="rId2"/>
    <p:sldId id="257" r:id="rId3"/>
    <p:sldId id="258" r:id="rId4"/>
    <p:sldId id="277" r:id="rId5"/>
    <p:sldId id="260" r:id="rId6"/>
    <p:sldId id="261" r:id="rId7"/>
    <p:sldId id="262" r:id="rId8"/>
    <p:sldId id="263" r:id="rId9"/>
    <p:sldId id="278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9874250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57CFB1-126F-408C-B981-566A3168C846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F17FE2-5D03-4DB3-A2BD-BFBB3053843D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 первой группе относятся</a:t>
          </a:r>
          <a:r>
            <a: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i="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последовательные функции</a:t>
          </a:r>
          <a:endParaRPr lang="ru-RU" b="1" i="0" u="sng" dirty="0"/>
        </a:p>
      </dgm:t>
    </dgm:pt>
    <dgm:pt modelId="{6747E5FD-34E6-4761-8415-E7D700A1B86D}" type="parTrans" cxnId="{FC0FA35E-C616-4A60-95F5-F7B14788E76B}">
      <dgm:prSet/>
      <dgm:spPr/>
      <dgm:t>
        <a:bodyPr/>
        <a:lstStyle/>
        <a:p>
          <a:endParaRPr lang="ru-RU"/>
        </a:p>
      </dgm:t>
    </dgm:pt>
    <dgm:pt modelId="{A6DF03C3-D8E3-42B8-A0F4-E09C46FDFF42}" type="sibTrans" cxnId="{FC0FA35E-C616-4A60-95F5-F7B14788E76B}">
      <dgm:prSet/>
      <dgm:spPr/>
      <dgm:t>
        <a:bodyPr/>
        <a:lstStyle/>
        <a:p>
          <a:endParaRPr lang="ru-RU"/>
        </a:p>
      </dgm:t>
    </dgm:pt>
    <dgm:pt modelId="{2EA41C3E-30C2-45B1-B1B7-C3C4049668E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Они осуществляются дискретно (т. е. повторяются через определенные промежутки времени), последовательно сменяя друг друга.</a:t>
          </a:r>
          <a:endParaRPr lang="ru-RU" dirty="0"/>
        </a:p>
      </dgm:t>
    </dgm:pt>
    <dgm:pt modelId="{B04A3750-C629-4A37-A5CD-F3E816BD7383}" type="parTrans" cxnId="{4FBCA0D9-52D8-4A3D-A91A-07938ED4B61D}">
      <dgm:prSet/>
      <dgm:spPr/>
      <dgm:t>
        <a:bodyPr/>
        <a:lstStyle/>
        <a:p>
          <a:endParaRPr lang="ru-RU"/>
        </a:p>
      </dgm:t>
    </dgm:pt>
    <dgm:pt modelId="{394E6E64-48E8-4D4C-BA46-AC6BF140DC1E}" type="sibTrans" cxnId="{4FBCA0D9-52D8-4A3D-A91A-07938ED4B61D}">
      <dgm:prSet/>
      <dgm:spPr/>
      <dgm:t>
        <a:bodyPr/>
        <a:lstStyle/>
        <a:p>
          <a:endParaRPr lang="ru-RU"/>
        </a:p>
      </dgm:t>
    </dgm:pt>
    <dgm:pt modelId="{C4D176B4-C0C3-4D9B-8457-365564A072B0}">
      <dgm:prSet phldrT="[Текст]"/>
      <dgm:spPr/>
      <dgm:t>
        <a:bodyPr/>
        <a:lstStyle/>
        <a:p>
          <a:r>
            <a:rPr lang="ru-RU" b="1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Вторую группу образуют </a:t>
          </a:r>
          <a:r>
            <a:rPr lang="ru-RU" b="1" i="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непрерывные функции</a:t>
          </a:r>
          <a:endParaRPr lang="ru-RU" b="1" i="0" u="sng" dirty="0"/>
        </a:p>
      </dgm:t>
    </dgm:pt>
    <dgm:pt modelId="{C242FEA2-30BE-4CB7-B4AB-C27DA77189CB}" type="parTrans" cxnId="{06B06CB3-5A81-4EF4-B257-31A2041EFB50}">
      <dgm:prSet/>
      <dgm:spPr/>
      <dgm:t>
        <a:bodyPr/>
        <a:lstStyle/>
        <a:p>
          <a:endParaRPr lang="ru-RU"/>
        </a:p>
      </dgm:t>
    </dgm:pt>
    <dgm:pt modelId="{8E9A58FD-9F59-42B5-A552-4313F6430AAC}" type="sibTrans" cxnId="{06B06CB3-5A81-4EF4-B257-31A2041EFB50}">
      <dgm:prSet/>
      <dgm:spPr/>
      <dgm:t>
        <a:bodyPr/>
        <a:lstStyle/>
        <a:p>
          <a:endParaRPr lang="ru-RU"/>
        </a:p>
      </dgm:t>
    </dgm:pt>
    <dgm:pt modelId="{58B898CA-7C92-42A4-829C-ECAD8DAF2897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Выполнение которых осуществляется постоянно в течение всего периода управления предприятием</a:t>
          </a:r>
          <a:endParaRPr lang="ru-RU" dirty="0"/>
        </a:p>
      </dgm:t>
    </dgm:pt>
    <dgm:pt modelId="{72FEF66E-9E3E-461C-9A98-1CB27820752F}" type="parTrans" cxnId="{52F087E0-9CBE-447D-AC33-14D1543B956D}">
      <dgm:prSet/>
      <dgm:spPr/>
      <dgm:t>
        <a:bodyPr/>
        <a:lstStyle/>
        <a:p>
          <a:endParaRPr lang="ru-RU"/>
        </a:p>
      </dgm:t>
    </dgm:pt>
    <dgm:pt modelId="{F989B1E2-7AB2-4365-8A98-9DA5F1862E65}" type="sibTrans" cxnId="{52F087E0-9CBE-447D-AC33-14D1543B956D}">
      <dgm:prSet/>
      <dgm:spPr/>
      <dgm:t>
        <a:bodyPr/>
        <a:lstStyle/>
        <a:p>
          <a:endParaRPr lang="ru-RU"/>
        </a:p>
      </dgm:t>
    </dgm:pt>
    <dgm:pt modelId="{27D56917-BB8D-4172-A980-EA8C702B1F1C}" type="pres">
      <dgm:prSet presAssocID="{0857CFB1-126F-408C-B981-566A3168C846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F32BE936-B4E6-4AA0-8E9F-328068E02DA0}" type="pres">
      <dgm:prSet presAssocID="{CBF17FE2-5D03-4DB3-A2BD-BFBB3053843D}" presName="parenttextcomposite" presStyleCnt="0"/>
      <dgm:spPr/>
    </dgm:pt>
    <dgm:pt modelId="{B065C74B-0E5D-445A-89DD-8F57FDE2E7ED}" type="pres">
      <dgm:prSet presAssocID="{CBF17FE2-5D03-4DB3-A2BD-BFBB3053843D}" presName="parenttext" presStyleLbl="revTx" presStyleIdx="0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9731AD-D493-4555-9F2D-E756C00071AE}" type="pres">
      <dgm:prSet presAssocID="{CBF17FE2-5D03-4DB3-A2BD-BFBB3053843D}" presName="composite" presStyleCnt="0"/>
      <dgm:spPr/>
    </dgm:pt>
    <dgm:pt modelId="{434107E3-9C54-4C31-BCF8-59265EE41F23}" type="pres">
      <dgm:prSet presAssocID="{CBF17FE2-5D03-4DB3-A2BD-BFBB3053843D}" presName="chevron1" presStyleLbl="alignNode1" presStyleIdx="0" presStyleCnt="14"/>
      <dgm:spPr/>
    </dgm:pt>
    <dgm:pt modelId="{AF14826B-10CF-4BBC-86D5-D5262B3E1E70}" type="pres">
      <dgm:prSet presAssocID="{CBF17FE2-5D03-4DB3-A2BD-BFBB3053843D}" presName="chevron2" presStyleLbl="alignNode1" presStyleIdx="1" presStyleCnt="14"/>
      <dgm:spPr/>
    </dgm:pt>
    <dgm:pt modelId="{EA4E411D-01A4-4A0E-A634-22CF5334A84B}" type="pres">
      <dgm:prSet presAssocID="{CBF17FE2-5D03-4DB3-A2BD-BFBB3053843D}" presName="chevron3" presStyleLbl="alignNode1" presStyleIdx="2" presStyleCnt="14"/>
      <dgm:spPr/>
    </dgm:pt>
    <dgm:pt modelId="{F8604E28-1FB3-4F86-B5EC-0B75CF534F53}" type="pres">
      <dgm:prSet presAssocID="{CBF17FE2-5D03-4DB3-A2BD-BFBB3053843D}" presName="chevron4" presStyleLbl="alignNode1" presStyleIdx="3" presStyleCnt="14"/>
      <dgm:spPr/>
    </dgm:pt>
    <dgm:pt modelId="{35318F70-80D1-48E8-BCCB-98629EB4C004}" type="pres">
      <dgm:prSet presAssocID="{CBF17FE2-5D03-4DB3-A2BD-BFBB3053843D}" presName="chevron5" presStyleLbl="alignNode1" presStyleIdx="4" presStyleCnt="14"/>
      <dgm:spPr/>
    </dgm:pt>
    <dgm:pt modelId="{4EB12545-DBF7-45C2-9246-0454A8610F85}" type="pres">
      <dgm:prSet presAssocID="{CBF17FE2-5D03-4DB3-A2BD-BFBB3053843D}" presName="chevron6" presStyleLbl="alignNode1" presStyleIdx="5" presStyleCnt="14"/>
      <dgm:spPr/>
    </dgm:pt>
    <dgm:pt modelId="{1E7DCB23-6A8A-4861-A37C-A3345AF40C3D}" type="pres">
      <dgm:prSet presAssocID="{CBF17FE2-5D03-4DB3-A2BD-BFBB3053843D}" presName="chevron7" presStyleLbl="alignNode1" presStyleIdx="6" presStyleCnt="14"/>
      <dgm:spPr/>
    </dgm:pt>
    <dgm:pt modelId="{286B1540-1C24-4D7E-B830-FB668BA3D8DD}" type="pres">
      <dgm:prSet presAssocID="{CBF17FE2-5D03-4DB3-A2BD-BFBB3053843D}" presName="childtext" presStyleLbl="solidFgAcc1" presStyleIdx="0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CD43D2-B244-4197-9754-A2E5A2139FEB}" type="pres">
      <dgm:prSet presAssocID="{A6DF03C3-D8E3-42B8-A0F4-E09C46FDFF42}" presName="sibTrans" presStyleCnt="0"/>
      <dgm:spPr/>
    </dgm:pt>
    <dgm:pt modelId="{47950F8C-E127-44B7-8078-8732E270F0F3}" type="pres">
      <dgm:prSet presAssocID="{C4D176B4-C0C3-4D9B-8457-365564A072B0}" presName="parenttextcomposite" presStyleCnt="0"/>
      <dgm:spPr/>
    </dgm:pt>
    <dgm:pt modelId="{704C164F-FD8D-40D0-AADE-C72A1729265C}" type="pres">
      <dgm:prSet presAssocID="{C4D176B4-C0C3-4D9B-8457-365564A072B0}" presName="parenttext" presStyleLbl="revTx" presStyleIdx="1" presStyleCnt="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1E91C-F2D8-43C2-8EF1-D8DF8A74F182}" type="pres">
      <dgm:prSet presAssocID="{C4D176B4-C0C3-4D9B-8457-365564A072B0}" presName="composite" presStyleCnt="0"/>
      <dgm:spPr/>
    </dgm:pt>
    <dgm:pt modelId="{9894B550-EC1E-4386-A7A8-FBFD322502F8}" type="pres">
      <dgm:prSet presAssocID="{C4D176B4-C0C3-4D9B-8457-365564A072B0}" presName="chevron1" presStyleLbl="alignNode1" presStyleIdx="7" presStyleCnt="14"/>
      <dgm:spPr/>
    </dgm:pt>
    <dgm:pt modelId="{058BC1E5-7DCF-4554-A6DA-D9BCEA87CBD2}" type="pres">
      <dgm:prSet presAssocID="{C4D176B4-C0C3-4D9B-8457-365564A072B0}" presName="chevron2" presStyleLbl="alignNode1" presStyleIdx="8" presStyleCnt="14"/>
      <dgm:spPr/>
    </dgm:pt>
    <dgm:pt modelId="{1AFBC41A-122B-4E16-857B-411658CF566C}" type="pres">
      <dgm:prSet presAssocID="{C4D176B4-C0C3-4D9B-8457-365564A072B0}" presName="chevron3" presStyleLbl="alignNode1" presStyleIdx="9" presStyleCnt="14"/>
      <dgm:spPr/>
    </dgm:pt>
    <dgm:pt modelId="{51AA4D36-9727-4903-8856-D7EE3A67FAC1}" type="pres">
      <dgm:prSet presAssocID="{C4D176B4-C0C3-4D9B-8457-365564A072B0}" presName="chevron4" presStyleLbl="alignNode1" presStyleIdx="10" presStyleCnt="14"/>
      <dgm:spPr/>
    </dgm:pt>
    <dgm:pt modelId="{1044316D-108B-4CF7-AA15-109E540FC31A}" type="pres">
      <dgm:prSet presAssocID="{C4D176B4-C0C3-4D9B-8457-365564A072B0}" presName="chevron5" presStyleLbl="alignNode1" presStyleIdx="11" presStyleCnt="14"/>
      <dgm:spPr/>
    </dgm:pt>
    <dgm:pt modelId="{92B1F6B1-7AF4-4BDF-AE42-04A856030FF5}" type="pres">
      <dgm:prSet presAssocID="{C4D176B4-C0C3-4D9B-8457-365564A072B0}" presName="chevron6" presStyleLbl="alignNode1" presStyleIdx="12" presStyleCnt="14"/>
      <dgm:spPr/>
    </dgm:pt>
    <dgm:pt modelId="{073681AD-5385-4155-8AD9-41E21E0704AE}" type="pres">
      <dgm:prSet presAssocID="{C4D176B4-C0C3-4D9B-8457-365564A072B0}" presName="chevron7" presStyleLbl="alignNode1" presStyleIdx="13" presStyleCnt="14"/>
      <dgm:spPr/>
    </dgm:pt>
    <dgm:pt modelId="{2205DBAA-6AAC-4699-AF03-DA09BE33972D}" type="pres">
      <dgm:prSet presAssocID="{C4D176B4-C0C3-4D9B-8457-365564A072B0}" presName="childtext" presStyleLbl="solidFgAcc1" presStyleIdx="1" presStyleCnt="2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F087E0-9CBE-447D-AC33-14D1543B956D}" srcId="{C4D176B4-C0C3-4D9B-8457-365564A072B0}" destId="{58B898CA-7C92-42A4-829C-ECAD8DAF2897}" srcOrd="0" destOrd="0" parTransId="{72FEF66E-9E3E-461C-9A98-1CB27820752F}" sibTransId="{F989B1E2-7AB2-4365-8A98-9DA5F1862E65}"/>
    <dgm:cxn modelId="{FC0FA35E-C616-4A60-95F5-F7B14788E76B}" srcId="{0857CFB1-126F-408C-B981-566A3168C846}" destId="{CBF17FE2-5D03-4DB3-A2BD-BFBB3053843D}" srcOrd="0" destOrd="0" parTransId="{6747E5FD-34E6-4761-8415-E7D700A1B86D}" sibTransId="{A6DF03C3-D8E3-42B8-A0F4-E09C46FDFF42}"/>
    <dgm:cxn modelId="{06B06CB3-5A81-4EF4-B257-31A2041EFB50}" srcId="{0857CFB1-126F-408C-B981-566A3168C846}" destId="{C4D176B4-C0C3-4D9B-8457-365564A072B0}" srcOrd="1" destOrd="0" parTransId="{C242FEA2-30BE-4CB7-B4AB-C27DA77189CB}" sibTransId="{8E9A58FD-9F59-42B5-A552-4313F6430AAC}"/>
    <dgm:cxn modelId="{4FBCA0D9-52D8-4A3D-A91A-07938ED4B61D}" srcId="{CBF17FE2-5D03-4DB3-A2BD-BFBB3053843D}" destId="{2EA41C3E-30C2-45B1-B1B7-C3C4049668E9}" srcOrd="0" destOrd="0" parTransId="{B04A3750-C629-4A37-A5CD-F3E816BD7383}" sibTransId="{394E6E64-48E8-4D4C-BA46-AC6BF140DC1E}"/>
    <dgm:cxn modelId="{578C44CF-8977-4380-BA33-508947CF7E78}" type="presOf" srcId="{C4D176B4-C0C3-4D9B-8457-365564A072B0}" destId="{704C164F-FD8D-40D0-AADE-C72A1729265C}" srcOrd="0" destOrd="0" presId="urn:microsoft.com/office/officeart/2008/layout/VerticalAccentList"/>
    <dgm:cxn modelId="{B7B9D088-146E-4AC9-8503-D32AD6BC8258}" type="presOf" srcId="{CBF17FE2-5D03-4DB3-A2BD-BFBB3053843D}" destId="{B065C74B-0E5D-445A-89DD-8F57FDE2E7ED}" srcOrd="0" destOrd="0" presId="urn:microsoft.com/office/officeart/2008/layout/VerticalAccentList"/>
    <dgm:cxn modelId="{8502D90E-2421-47C5-A43A-5592AE5CCA24}" type="presOf" srcId="{0857CFB1-126F-408C-B981-566A3168C846}" destId="{27D56917-BB8D-4172-A980-EA8C702B1F1C}" srcOrd="0" destOrd="0" presId="urn:microsoft.com/office/officeart/2008/layout/VerticalAccentList"/>
    <dgm:cxn modelId="{18A92438-63D0-445A-A297-1EC6E779D031}" type="presOf" srcId="{2EA41C3E-30C2-45B1-B1B7-C3C4049668E9}" destId="{286B1540-1C24-4D7E-B830-FB668BA3D8DD}" srcOrd="0" destOrd="0" presId="urn:microsoft.com/office/officeart/2008/layout/VerticalAccentList"/>
    <dgm:cxn modelId="{43AABC66-C7B9-47D3-8C25-9C928ED22979}" type="presOf" srcId="{58B898CA-7C92-42A4-829C-ECAD8DAF2897}" destId="{2205DBAA-6AAC-4699-AF03-DA09BE33972D}" srcOrd="0" destOrd="0" presId="urn:microsoft.com/office/officeart/2008/layout/VerticalAccentList"/>
    <dgm:cxn modelId="{0FCB0C39-1DEF-4A24-84A7-11AAD5403A9E}" type="presParOf" srcId="{27D56917-BB8D-4172-A980-EA8C702B1F1C}" destId="{F32BE936-B4E6-4AA0-8E9F-328068E02DA0}" srcOrd="0" destOrd="0" presId="urn:microsoft.com/office/officeart/2008/layout/VerticalAccentList"/>
    <dgm:cxn modelId="{28DA3600-CEF2-4840-8216-91D3B24704F9}" type="presParOf" srcId="{F32BE936-B4E6-4AA0-8E9F-328068E02DA0}" destId="{B065C74B-0E5D-445A-89DD-8F57FDE2E7ED}" srcOrd="0" destOrd="0" presId="urn:microsoft.com/office/officeart/2008/layout/VerticalAccentList"/>
    <dgm:cxn modelId="{C2040B5C-5E4E-43BB-A201-4C32E0394A8B}" type="presParOf" srcId="{27D56917-BB8D-4172-A980-EA8C702B1F1C}" destId="{ED9731AD-D493-4555-9F2D-E756C00071AE}" srcOrd="1" destOrd="0" presId="urn:microsoft.com/office/officeart/2008/layout/VerticalAccentList"/>
    <dgm:cxn modelId="{6A8CCE3A-C4E0-4CA6-BC6C-5CBE7DCF3A8F}" type="presParOf" srcId="{ED9731AD-D493-4555-9F2D-E756C00071AE}" destId="{434107E3-9C54-4C31-BCF8-59265EE41F23}" srcOrd="0" destOrd="0" presId="urn:microsoft.com/office/officeart/2008/layout/VerticalAccentList"/>
    <dgm:cxn modelId="{75A64892-2CC3-40EF-80D4-434BCBE57BDE}" type="presParOf" srcId="{ED9731AD-D493-4555-9F2D-E756C00071AE}" destId="{AF14826B-10CF-4BBC-86D5-D5262B3E1E70}" srcOrd="1" destOrd="0" presId="urn:microsoft.com/office/officeart/2008/layout/VerticalAccentList"/>
    <dgm:cxn modelId="{11641919-F6A6-42E1-A12E-427A42AD5FD9}" type="presParOf" srcId="{ED9731AD-D493-4555-9F2D-E756C00071AE}" destId="{EA4E411D-01A4-4A0E-A634-22CF5334A84B}" srcOrd="2" destOrd="0" presId="urn:microsoft.com/office/officeart/2008/layout/VerticalAccentList"/>
    <dgm:cxn modelId="{13A9B7B1-00AA-4C31-8A19-5FF9340D0D4A}" type="presParOf" srcId="{ED9731AD-D493-4555-9F2D-E756C00071AE}" destId="{F8604E28-1FB3-4F86-B5EC-0B75CF534F53}" srcOrd="3" destOrd="0" presId="urn:microsoft.com/office/officeart/2008/layout/VerticalAccentList"/>
    <dgm:cxn modelId="{B6C8B8AA-82AE-4CDA-AAEC-7E02D0C095AC}" type="presParOf" srcId="{ED9731AD-D493-4555-9F2D-E756C00071AE}" destId="{35318F70-80D1-48E8-BCCB-98629EB4C004}" srcOrd="4" destOrd="0" presId="urn:microsoft.com/office/officeart/2008/layout/VerticalAccentList"/>
    <dgm:cxn modelId="{739A4F7F-857B-4EAB-BDE2-7E06CC8CAE14}" type="presParOf" srcId="{ED9731AD-D493-4555-9F2D-E756C00071AE}" destId="{4EB12545-DBF7-45C2-9246-0454A8610F85}" srcOrd="5" destOrd="0" presId="urn:microsoft.com/office/officeart/2008/layout/VerticalAccentList"/>
    <dgm:cxn modelId="{717A7807-16DA-4242-83D4-9DC88DB2F489}" type="presParOf" srcId="{ED9731AD-D493-4555-9F2D-E756C00071AE}" destId="{1E7DCB23-6A8A-4861-A37C-A3345AF40C3D}" srcOrd="6" destOrd="0" presId="urn:microsoft.com/office/officeart/2008/layout/VerticalAccentList"/>
    <dgm:cxn modelId="{96FDE67C-5CBA-4872-B1BA-1F1FB17DB509}" type="presParOf" srcId="{ED9731AD-D493-4555-9F2D-E756C00071AE}" destId="{286B1540-1C24-4D7E-B830-FB668BA3D8DD}" srcOrd="7" destOrd="0" presId="urn:microsoft.com/office/officeart/2008/layout/VerticalAccentList"/>
    <dgm:cxn modelId="{89E89279-E629-4C9C-BD3F-C4C1853DBA6C}" type="presParOf" srcId="{27D56917-BB8D-4172-A980-EA8C702B1F1C}" destId="{09CD43D2-B244-4197-9754-A2E5A2139FEB}" srcOrd="2" destOrd="0" presId="urn:microsoft.com/office/officeart/2008/layout/VerticalAccentList"/>
    <dgm:cxn modelId="{E3523189-DF80-4613-91E4-F2A280B46904}" type="presParOf" srcId="{27D56917-BB8D-4172-A980-EA8C702B1F1C}" destId="{47950F8C-E127-44B7-8078-8732E270F0F3}" srcOrd="3" destOrd="0" presId="urn:microsoft.com/office/officeart/2008/layout/VerticalAccentList"/>
    <dgm:cxn modelId="{9459B809-2325-4D7E-ABE2-545CCAC2BBE8}" type="presParOf" srcId="{47950F8C-E127-44B7-8078-8732E270F0F3}" destId="{704C164F-FD8D-40D0-AADE-C72A1729265C}" srcOrd="0" destOrd="0" presId="urn:microsoft.com/office/officeart/2008/layout/VerticalAccentList"/>
    <dgm:cxn modelId="{C742A0C6-9D8B-4B40-A357-CE43EF45DB4B}" type="presParOf" srcId="{27D56917-BB8D-4172-A980-EA8C702B1F1C}" destId="{6EB1E91C-F2D8-43C2-8EF1-D8DF8A74F182}" srcOrd="4" destOrd="0" presId="urn:microsoft.com/office/officeart/2008/layout/VerticalAccentList"/>
    <dgm:cxn modelId="{0EAB3565-E7A8-46A2-A3D0-D9C3F5451CFC}" type="presParOf" srcId="{6EB1E91C-F2D8-43C2-8EF1-D8DF8A74F182}" destId="{9894B550-EC1E-4386-A7A8-FBFD322502F8}" srcOrd="0" destOrd="0" presId="urn:microsoft.com/office/officeart/2008/layout/VerticalAccentList"/>
    <dgm:cxn modelId="{FB6E6FB8-C706-40A9-A921-804E6E066541}" type="presParOf" srcId="{6EB1E91C-F2D8-43C2-8EF1-D8DF8A74F182}" destId="{058BC1E5-7DCF-4554-A6DA-D9BCEA87CBD2}" srcOrd="1" destOrd="0" presId="urn:microsoft.com/office/officeart/2008/layout/VerticalAccentList"/>
    <dgm:cxn modelId="{31E3F4A2-AF1D-4418-BF39-4F05FCF096B3}" type="presParOf" srcId="{6EB1E91C-F2D8-43C2-8EF1-D8DF8A74F182}" destId="{1AFBC41A-122B-4E16-857B-411658CF566C}" srcOrd="2" destOrd="0" presId="urn:microsoft.com/office/officeart/2008/layout/VerticalAccentList"/>
    <dgm:cxn modelId="{2893B2DD-CACD-4BBF-9ECD-E949ECBBEDFD}" type="presParOf" srcId="{6EB1E91C-F2D8-43C2-8EF1-D8DF8A74F182}" destId="{51AA4D36-9727-4903-8856-D7EE3A67FAC1}" srcOrd="3" destOrd="0" presId="urn:microsoft.com/office/officeart/2008/layout/VerticalAccentList"/>
    <dgm:cxn modelId="{C5747C99-78CE-4B8B-A8F7-52A413202F81}" type="presParOf" srcId="{6EB1E91C-F2D8-43C2-8EF1-D8DF8A74F182}" destId="{1044316D-108B-4CF7-AA15-109E540FC31A}" srcOrd="4" destOrd="0" presId="urn:microsoft.com/office/officeart/2008/layout/VerticalAccentList"/>
    <dgm:cxn modelId="{ADC050DA-84C9-4535-BA4C-F4195C6A3014}" type="presParOf" srcId="{6EB1E91C-F2D8-43C2-8EF1-D8DF8A74F182}" destId="{92B1F6B1-7AF4-4BDF-AE42-04A856030FF5}" srcOrd="5" destOrd="0" presId="urn:microsoft.com/office/officeart/2008/layout/VerticalAccentList"/>
    <dgm:cxn modelId="{D1085B33-ADE8-4B0F-817A-64D39AC3269E}" type="presParOf" srcId="{6EB1E91C-F2D8-43C2-8EF1-D8DF8A74F182}" destId="{073681AD-5385-4155-8AD9-41E21E0704AE}" srcOrd="6" destOrd="0" presId="urn:microsoft.com/office/officeart/2008/layout/VerticalAccentList"/>
    <dgm:cxn modelId="{045AE9D1-BC8D-4155-AB3E-449266F71CCB}" type="presParOf" srcId="{6EB1E91C-F2D8-43C2-8EF1-D8DF8A74F182}" destId="{2205DBAA-6AAC-4699-AF03-DA09BE33972D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966997-9046-4C5B-89A4-56B435F1531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237AD3-AE07-4477-814C-A9468A0EEDA0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800" b="1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С точки зрения ситуационного подхода,</a:t>
          </a:r>
          <a:r>
            <a:rPr lang="ru-RU" sz="18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 т.е. в зависимости от текущего состояния внешней среды организации, можно выде­лить </a:t>
          </a:r>
          <a:r>
            <a:rPr lang="ru-RU" sz="1800" i="1" u="sng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восемь типов маркетинга:</a:t>
          </a:r>
          <a:endParaRPr lang="ru-RU" i="1" u="sng" dirty="0">
            <a:solidFill>
              <a:schemeClr val="tx1"/>
            </a:solidFill>
          </a:endParaRPr>
        </a:p>
      </dgm:t>
    </dgm:pt>
    <dgm:pt modelId="{AA019E50-94FA-4F53-91A0-1447B2017F05}" type="parTrans" cxnId="{DFDF912C-7FFD-45C2-85D3-9ECB198CD796}">
      <dgm:prSet/>
      <dgm:spPr/>
      <dgm:t>
        <a:bodyPr/>
        <a:lstStyle/>
        <a:p>
          <a:endParaRPr lang="ru-RU"/>
        </a:p>
      </dgm:t>
    </dgm:pt>
    <dgm:pt modelId="{67EE446F-B37B-4E8D-8071-3B713FCE3877}" type="sibTrans" cxnId="{DFDF912C-7FFD-45C2-85D3-9ECB198CD796}">
      <dgm:prSet/>
      <dgm:spPr/>
      <dgm:t>
        <a:bodyPr/>
        <a:lstStyle/>
        <a:p>
          <a:endParaRPr lang="ru-RU"/>
        </a:p>
      </dgm:t>
    </dgm:pt>
    <dgm:pt modelId="{5A0A50BB-44DA-48C4-8F9B-458025F9943E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конверсионный</a:t>
          </a:r>
          <a:endParaRPr lang="ru-RU" sz="2000" dirty="0"/>
        </a:p>
      </dgm:t>
    </dgm:pt>
    <dgm:pt modelId="{DD73F0C1-8258-4F8F-9D8F-4B7771A6F1EB}" type="parTrans" cxnId="{696DDA58-3082-4708-AF94-69274E6AF928}">
      <dgm:prSet/>
      <dgm:spPr/>
      <dgm:t>
        <a:bodyPr/>
        <a:lstStyle/>
        <a:p>
          <a:endParaRPr lang="ru-RU"/>
        </a:p>
      </dgm:t>
    </dgm:pt>
    <dgm:pt modelId="{AD6EC260-0E2A-4B98-AA8E-0A141CC72405}" type="sibTrans" cxnId="{696DDA58-3082-4708-AF94-69274E6AF928}">
      <dgm:prSet/>
      <dgm:spPr/>
      <dgm:t>
        <a:bodyPr/>
        <a:lstStyle/>
        <a:p>
          <a:endParaRPr lang="ru-RU"/>
        </a:p>
      </dgm:t>
    </dgm:pt>
    <dgm:pt modelId="{CE1BA869-1D98-4595-A0AB-05718E0E5C6C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стимулирующий</a:t>
          </a:r>
          <a:endParaRPr lang="ru-RU" sz="2000" dirty="0"/>
        </a:p>
      </dgm:t>
    </dgm:pt>
    <dgm:pt modelId="{15F62C06-FE1A-427F-83FA-51F74B6BB71D}" type="parTrans" cxnId="{4831BF59-6AAA-43CF-A13B-EF08DA4460BC}">
      <dgm:prSet/>
      <dgm:spPr/>
      <dgm:t>
        <a:bodyPr/>
        <a:lstStyle/>
        <a:p>
          <a:endParaRPr lang="ru-RU"/>
        </a:p>
      </dgm:t>
    </dgm:pt>
    <dgm:pt modelId="{DEFCEE41-89A1-4607-935F-80847C0874E5}" type="sibTrans" cxnId="{4831BF59-6AAA-43CF-A13B-EF08DA4460BC}">
      <dgm:prSet/>
      <dgm:spPr/>
      <dgm:t>
        <a:bodyPr/>
        <a:lstStyle/>
        <a:p>
          <a:endParaRPr lang="ru-RU"/>
        </a:p>
      </dgm:t>
    </dgm:pt>
    <dgm:pt modelId="{251FE070-C046-4E17-917F-1E2C8EAE62DD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развивающий</a:t>
          </a:r>
          <a:endParaRPr lang="ru-RU" sz="2000" dirty="0">
            <a:solidFill>
              <a:schemeClr val="tx1"/>
            </a:solidFill>
          </a:endParaRPr>
        </a:p>
      </dgm:t>
    </dgm:pt>
    <dgm:pt modelId="{8755778E-CD87-4D3A-8395-04127D95BD19}" type="parTrans" cxnId="{A0148091-B4C5-4C96-B653-17311556835B}">
      <dgm:prSet/>
      <dgm:spPr/>
      <dgm:t>
        <a:bodyPr/>
        <a:lstStyle/>
        <a:p>
          <a:endParaRPr lang="ru-RU"/>
        </a:p>
      </dgm:t>
    </dgm:pt>
    <dgm:pt modelId="{58043277-E4C0-4B0C-8F1E-170AFFD95FB8}" type="sibTrans" cxnId="{A0148091-B4C5-4C96-B653-17311556835B}">
      <dgm:prSet/>
      <dgm:spPr/>
      <dgm:t>
        <a:bodyPr/>
        <a:lstStyle/>
        <a:p>
          <a:endParaRPr lang="ru-RU"/>
        </a:p>
      </dgm:t>
    </dgm:pt>
    <dgm:pt modelId="{CE21943F-1D0C-4BB3-8275-426C3AF01B8A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реанимирующий</a:t>
          </a:r>
          <a:endParaRPr lang="ru-RU" sz="2000" dirty="0"/>
        </a:p>
      </dgm:t>
    </dgm:pt>
    <dgm:pt modelId="{38BB608B-6A6E-439F-8CD0-C713DE13E878}" type="parTrans" cxnId="{CC48FECF-2CB2-41BA-B0D4-FB4B786808F3}">
      <dgm:prSet/>
      <dgm:spPr/>
      <dgm:t>
        <a:bodyPr/>
        <a:lstStyle/>
        <a:p>
          <a:endParaRPr lang="ru-RU"/>
        </a:p>
      </dgm:t>
    </dgm:pt>
    <dgm:pt modelId="{44C141A9-9630-44BD-A831-B3BD68E1C6D0}" type="sibTrans" cxnId="{CC48FECF-2CB2-41BA-B0D4-FB4B786808F3}">
      <dgm:prSet/>
      <dgm:spPr/>
      <dgm:t>
        <a:bodyPr/>
        <a:lstStyle/>
        <a:p>
          <a:endParaRPr lang="ru-RU"/>
        </a:p>
      </dgm:t>
    </dgm:pt>
    <dgm:pt modelId="{98F38218-AC28-49E9-A095-0106797A0C01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синхронный</a:t>
          </a:r>
          <a:endParaRPr lang="ru-RU" sz="2000" dirty="0"/>
        </a:p>
      </dgm:t>
    </dgm:pt>
    <dgm:pt modelId="{AF9A9CC9-67C4-4B52-8D17-45D95FD201B9}" type="parTrans" cxnId="{EBB8EC83-8803-41F9-83F3-D487BBC90AAA}">
      <dgm:prSet/>
      <dgm:spPr/>
      <dgm:t>
        <a:bodyPr/>
        <a:lstStyle/>
        <a:p>
          <a:endParaRPr lang="ru-RU"/>
        </a:p>
      </dgm:t>
    </dgm:pt>
    <dgm:pt modelId="{9CEB0233-1EDC-4C37-B3F8-FCB887652AC4}" type="sibTrans" cxnId="{EBB8EC83-8803-41F9-83F3-D487BBC90AAA}">
      <dgm:prSet/>
      <dgm:spPr/>
      <dgm:t>
        <a:bodyPr/>
        <a:lstStyle/>
        <a:p>
          <a:endParaRPr lang="ru-RU"/>
        </a:p>
      </dgm:t>
    </dgm:pt>
    <dgm:pt modelId="{BB3D3427-4A2E-40F3-BA8B-834DBEE5F84A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поддерживающий</a:t>
          </a:r>
          <a:endParaRPr lang="ru-RU" sz="2000" dirty="0">
            <a:solidFill>
              <a:schemeClr val="tx1"/>
            </a:solidFill>
          </a:endParaRPr>
        </a:p>
      </dgm:t>
    </dgm:pt>
    <dgm:pt modelId="{EAA0809F-29D5-4ABE-B797-B43EE212253F}" type="parTrans" cxnId="{2AEEF3F8-9875-438B-A1DA-8228AF5B77E8}">
      <dgm:prSet/>
      <dgm:spPr/>
      <dgm:t>
        <a:bodyPr/>
        <a:lstStyle/>
        <a:p>
          <a:endParaRPr lang="ru-RU"/>
        </a:p>
      </dgm:t>
    </dgm:pt>
    <dgm:pt modelId="{3357DF65-4B15-4874-B190-3E160B60C547}" type="sibTrans" cxnId="{2AEEF3F8-9875-438B-A1DA-8228AF5B77E8}">
      <dgm:prSet/>
      <dgm:spPr/>
      <dgm:t>
        <a:bodyPr/>
        <a:lstStyle/>
        <a:p>
          <a:endParaRPr lang="ru-RU"/>
        </a:p>
      </dgm:t>
    </dgm:pt>
    <dgm:pt modelId="{96CE2629-E940-4265-B54B-6B8FFE5A16C6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сдерживающий</a:t>
          </a:r>
          <a:endParaRPr lang="ru-RU" sz="2000" dirty="0"/>
        </a:p>
      </dgm:t>
    </dgm:pt>
    <dgm:pt modelId="{BED8F296-7C43-4B61-AC27-9AB56C5DB47B}" type="parTrans" cxnId="{98D60624-7020-4D0B-8C79-2C9B7ADC858E}">
      <dgm:prSet/>
      <dgm:spPr/>
      <dgm:t>
        <a:bodyPr/>
        <a:lstStyle/>
        <a:p>
          <a:endParaRPr lang="ru-RU"/>
        </a:p>
      </dgm:t>
    </dgm:pt>
    <dgm:pt modelId="{AFDFDBF0-8C1E-4B04-8535-732E5ABADDCD}" type="sibTrans" cxnId="{98D60624-7020-4D0B-8C79-2C9B7ADC858E}">
      <dgm:prSet/>
      <dgm:spPr/>
      <dgm:t>
        <a:bodyPr/>
        <a:lstStyle/>
        <a:p>
          <a:endParaRPr lang="ru-RU"/>
        </a:p>
      </dgm:t>
    </dgm:pt>
    <dgm:pt modelId="{88B58074-4095-4624-A881-28CD5F1B40F4}">
      <dgm:prSet phldrT="[Текст]" custT="1"/>
      <dgm:spPr/>
      <dgm:t>
        <a:bodyPr/>
        <a:lstStyle/>
        <a:p>
          <a:r>
            <a:rPr lang="ru-RU" sz="20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противодействующий</a:t>
          </a:r>
          <a:endParaRPr lang="ru-RU" sz="2000" dirty="0"/>
        </a:p>
      </dgm:t>
    </dgm:pt>
    <dgm:pt modelId="{F5E8C907-642F-4B91-B738-171CDF48EE01}" type="parTrans" cxnId="{0F5D3C3F-89F3-4B62-957D-C823FBD1FA94}">
      <dgm:prSet/>
      <dgm:spPr/>
      <dgm:t>
        <a:bodyPr/>
        <a:lstStyle/>
        <a:p>
          <a:endParaRPr lang="ru-RU"/>
        </a:p>
      </dgm:t>
    </dgm:pt>
    <dgm:pt modelId="{E5B49E17-F379-41BC-A14F-CA2FBD09DA8B}" type="sibTrans" cxnId="{0F5D3C3F-89F3-4B62-957D-C823FBD1FA94}">
      <dgm:prSet/>
      <dgm:spPr/>
      <dgm:t>
        <a:bodyPr/>
        <a:lstStyle/>
        <a:p>
          <a:endParaRPr lang="ru-RU"/>
        </a:p>
      </dgm:t>
    </dgm:pt>
    <dgm:pt modelId="{888A4CA7-397A-4D24-A0D8-47D27EE77832}" type="pres">
      <dgm:prSet presAssocID="{10966997-9046-4C5B-89A4-56B435F153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B8AFC0-2A67-4C99-88F9-0044D7E45BE1}" type="pres">
      <dgm:prSet presAssocID="{BB3D3427-4A2E-40F3-BA8B-834DBEE5F84A}" presName="boxAndChildren" presStyleCnt="0"/>
      <dgm:spPr/>
    </dgm:pt>
    <dgm:pt modelId="{0BE675EB-802F-4989-B8A2-331C853807DC}" type="pres">
      <dgm:prSet presAssocID="{BB3D3427-4A2E-40F3-BA8B-834DBEE5F84A}" presName="parentTextBox" presStyleLbl="node1" presStyleIdx="0" presStyleCnt="3"/>
      <dgm:spPr/>
      <dgm:t>
        <a:bodyPr/>
        <a:lstStyle/>
        <a:p>
          <a:endParaRPr lang="ru-RU"/>
        </a:p>
      </dgm:t>
    </dgm:pt>
    <dgm:pt modelId="{1F8A6EE2-1C92-441A-A16E-618771092E51}" type="pres">
      <dgm:prSet presAssocID="{BB3D3427-4A2E-40F3-BA8B-834DBEE5F84A}" presName="entireBox" presStyleLbl="node1" presStyleIdx="0" presStyleCnt="3"/>
      <dgm:spPr/>
      <dgm:t>
        <a:bodyPr/>
        <a:lstStyle/>
        <a:p>
          <a:endParaRPr lang="ru-RU"/>
        </a:p>
      </dgm:t>
    </dgm:pt>
    <dgm:pt modelId="{9FFC25BC-A967-4957-AB20-B2386E240393}" type="pres">
      <dgm:prSet presAssocID="{BB3D3427-4A2E-40F3-BA8B-834DBEE5F84A}" presName="descendantBox" presStyleCnt="0"/>
      <dgm:spPr/>
    </dgm:pt>
    <dgm:pt modelId="{1031AC46-456F-4E3D-A5EE-AF926F1A4F71}" type="pres">
      <dgm:prSet presAssocID="{96CE2629-E940-4265-B54B-6B8FFE5A16C6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1B34B-6801-46FD-BF7E-74B9EEC08566}" type="pres">
      <dgm:prSet presAssocID="{88B58074-4095-4624-A881-28CD5F1B40F4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B45EB-B2E4-499E-9D28-1A97321CC211}" type="pres">
      <dgm:prSet presAssocID="{58043277-E4C0-4B0C-8F1E-170AFFD95FB8}" presName="sp" presStyleCnt="0"/>
      <dgm:spPr/>
    </dgm:pt>
    <dgm:pt modelId="{05E3AD08-B381-4532-9B93-E428A6628CDA}" type="pres">
      <dgm:prSet presAssocID="{251FE070-C046-4E17-917F-1E2C8EAE62DD}" presName="arrowAndChildren" presStyleCnt="0"/>
      <dgm:spPr/>
    </dgm:pt>
    <dgm:pt modelId="{95FD6C8C-DD9F-4F0A-87B1-D47138931EA6}" type="pres">
      <dgm:prSet presAssocID="{251FE070-C046-4E17-917F-1E2C8EAE62DD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5B69BBC8-3056-4FAC-BC79-7DF735EA0282}" type="pres">
      <dgm:prSet presAssocID="{251FE070-C046-4E17-917F-1E2C8EAE62DD}" presName="arrow" presStyleLbl="node1" presStyleIdx="1" presStyleCnt="3"/>
      <dgm:spPr/>
      <dgm:t>
        <a:bodyPr/>
        <a:lstStyle/>
        <a:p>
          <a:endParaRPr lang="ru-RU"/>
        </a:p>
      </dgm:t>
    </dgm:pt>
    <dgm:pt modelId="{AAC39108-FDE1-4AC4-9113-3129D3422083}" type="pres">
      <dgm:prSet presAssocID="{251FE070-C046-4E17-917F-1E2C8EAE62DD}" presName="descendantArrow" presStyleCnt="0"/>
      <dgm:spPr/>
    </dgm:pt>
    <dgm:pt modelId="{258DCD15-6688-4E34-960A-5B8EA7B03E29}" type="pres">
      <dgm:prSet presAssocID="{CE21943F-1D0C-4BB3-8275-426C3AF01B8A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0D5ADA-23C2-4D17-990C-5B3BDA63E29E}" type="pres">
      <dgm:prSet presAssocID="{98F38218-AC28-49E9-A095-0106797A0C01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C72E2D-AF40-4E41-92BB-E634F5B0BC55}" type="pres">
      <dgm:prSet presAssocID="{67EE446F-B37B-4E8D-8071-3B713FCE3877}" presName="sp" presStyleCnt="0"/>
      <dgm:spPr/>
    </dgm:pt>
    <dgm:pt modelId="{0BFEA9C2-583C-4048-B33C-7E65FDF8EB7F}" type="pres">
      <dgm:prSet presAssocID="{60237AD3-AE07-4477-814C-A9468A0EEDA0}" presName="arrowAndChildren" presStyleCnt="0"/>
      <dgm:spPr/>
    </dgm:pt>
    <dgm:pt modelId="{AC677E85-EA46-43CA-B1FD-79495A1D866F}" type="pres">
      <dgm:prSet presAssocID="{60237AD3-AE07-4477-814C-A9468A0EEDA0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81C90399-E218-4B55-8958-A8BBD35C53E8}" type="pres">
      <dgm:prSet presAssocID="{60237AD3-AE07-4477-814C-A9468A0EEDA0}" presName="arrow" presStyleLbl="node1" presStyleIdx="2" presStyleCnt="3" custLinFactNeighborX="-847"/>
      <dgm:spPr/>
      <dgm:t>
        <a:bodyPr/>
        <a:lstStyle/>
        <a:p>
          <a:endParaRPr lang="ru-RU"/>
        </a:p>
      </dgm:t>
    </dgm:pt>
    <dgm:pt modelId="{B16059B7-BDFA-4F55-9DC9-D597712B0D6B}" type="pres">
      <dgm:prSet presAssocID="{60237AD3-AE07-4477-814C-A9468A0EEDA0}" presName="descendantArrow" presStyleCnt="0"/>
      <dgm:spPr/>
    </dgm:pt>
    <dgm:pt modelId="{010C2DF2-819F-40CC-AF87-A824E654EB97}" type="pres">
      <dgm:prSet presAssocID="{5A0A50BB-44DA-48C4-8F9B-458025F9943E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4C3CA4-7C6E-4909-9EF6-602DB8DB83DF}" type="pres">
      <dgm:prSet presAssocID="{CE1BA869-1D98-4595-A0AB-05718E0E5C6C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E54F7B-E44B-4C35-9252-FE6D228D349E}" type="presOf" srcId="{BB3D3427-4A2E-40F3-BA8B-834DBEE5F84A}" destId="{1F8A6EE2-1C92-441A-A16E-618771092E51}" srcOrd="1" destOrd="0" presId="urn:microsoft.com/office/officeart/2005/8/layout/process4"/>
    <dgm:cxn modelId="{696DDA58-3082-4708-AF94-69274E6AF928}" srcId="{60237AD3-AE07-4477-814C-A9468A0EEDA0}" destId="{5A0A50BB-44DA-48C4-8F9B-458025F9943E}" srcOrd="0" destOrd="0" parTransId="{DD73F0C1-8258-4F8F-9D8F-4B7771A6F1EB}" sibTransId="{AD6EC260-0E2A-4B98-AA8E-0A141CC72405}"/>
    <dgm:cxn modelId="{A85E3D31-2A4D-40F5-A7CC-E472CB4459A5}" type="presOf" srcId="{98F38218-AC28-49E9-A095-0106797A0C01}" destId="{020D5ADA-23C2-4D17-990C-5B3BDA63E29E}" srcOrd="0" destOrd="0" presId="urn:microsoft.com/office/officeart/2005/8/layout/process4"/>
    <dgm:cxn modelId="{332AD328-9679-4516-88B4-D8DB0288B597}" type="presOf" srcId="{BB3D3427-4A2E-40F3-BA8B-834DBEE5F84A}" destId="{0BE675EB-802F-4989-B8A2-331C853807DC}" srcOrd="0" destOrd="0" presId="urn:microsoft.com/office/officeart/2005/8/layout/process4"/>
    <dgm:cxn modelId="{619E49E1-9FD3-4AE6-9AB8-2BB62C0AF32E}" type="presOf" srcId="{60237AD3-AE07-4477-814C-A9468A0EEDA0}" destId="{AC677E85-EA46-43CA-B1FD-79495A1D866F}" srcOrd="0" destOrd="0" presId="urn:microsoft.com/office/officeart/2005/8/layout/process4"/>
    <dgm:cxn modelId="{4831BF59-6AAA-43CF-A13B-EF08DA4460BC}" srcId="{60237AD3-AE07-4477-814C-A9468A0EEDA0}" destId="{CE1BA869-1D98-4595-A0AB-05718E0E5C6C}" srcOrd="1" destOrd="0" parTransId="{15F62C06-FE1A-427F-83FA-51F74B6BB71D}" sibTransId="{DEFCEE41-89A1-4607-935F-80847C0874E5}"/>
    <dgm:cxn modelId="{AF36B900-17F9-4F98-98F5-8EC9208F0F63}" type="presOf" srcId="{96CE2629-E940-4265-B54B-6B8FFE5A16C6}" destId="{1031AC46-456F-4E3D-A5EE-AF926F1A4F71}" srcOrd="0" destOrd="0" presId="urn:microsoft.com/office/officeart/2005/8/layout/process4"/>
    <dgm:cxn modelId="{E406A980-0456-43F4-ABDC-B6AD32B586F2}" type="presOf" srcId="{251FE070-C046-4E17-917F-1E2C8EAE62DD}" destId="{95FD6C8C-DD9F-4F0A-87B1-D47138931EA6}" srcOrd="0" destOrd="0" presId="urn:microsoft.com/office/officeart/2005/8/layout/process4"/>
    <dgm:cxn modelId="{FFCB469E-7BBD-47D7-A4AC-93488E023AA6}" type="presOf" srcId="{251FE070-C046-4E17-917F-1E2C8EAE62DD}" destId="{5B69BBC8-3056-4FAC-BC79-7DF735EA0282}" srcOrd="1" destOrd="0" presId="urn:microsoft.com/office/officeart/2005/8/layout/process4"/>
    <dgm:cxn modelId="{C867FAEE-75C4-4B8F-B974-886B1FE03208}" type="presOf" srcId="{10966997-9046-4C5B-89A4-56B435F15315}" destId="{888A4CA7-397A-4D24-A0D8-47D27EE77832}" srcOrd="0" destOrd="0" presId="urn:microsoft.com/office/officeart/2005/8/layout/process4"/>
    <dgm:cxn modelId="{2D722C91-1F43-4CB4-9AB2-5AB75EE3166C}" type="presOf" srcId="{CE21943F-1D0C-4BB3-8275-426C3AF01B8A}" destId="{258DCD15-6688-4E34-960A-5B8EA7B03E29}" srcOrd="0" destOrd="0" presId="urn:microsoft.com/office/officeart/2005/8/layout/process4"/>
    <dgm:cxn modelId="{0FCF3B9B-39D9-4806-AEF2-83391A2B3FB7}" type="presOf" srcId="{CE1BA869-1D98-4595-A0AB-05718E0E5C6C}" destId="{124C3CA4-7C6E-4909-9EF6-602DB8DB83DF}" srcOrd="0" destOrd="0" presId="urn:microsoft.com/office/officeart/2005/8/layout/process4"/>
    <dgm:cxn modelId="{0F5D3C3F-89F3-4B62-957D-C823FBD1FA94}" srcId="{BB3D3427-4A2E-40F3-BA8B-834DBEE5F84A}" destId="{88B58074-4095-4624-A881-28CD5F1B40F4}" srcOrd="1" destOrd="0" parTransId="{F5E8C907-642F-4B91-B738-171CDF48EE01}" sibTransId="{E5B49E17-F379-41BC-A14F-CA2FBD09DA8B}"/>
    <dgm:cxn modelId="{CC48FECF-2CB2-41BA-B0D4-FB4B786808F3}" srcId="{251FE070-C046-4E17-917F-1E2C8EAE62DD}" destId="{CE21943F-1D0C-4BB3-8275-426C3AF01B8A}" srcOrd="0" destOrd="0" parTransId="{38BB608B-6A6E-439F-8CD0-C713DE13E878}" sibTransId="{44C141A9-9630-44BD-A831-B3BD68E1C6D0}"/>
    <dgm:cxn modelId="{EBB8EC83-8803-41F9-83F3-D487BBC90AAA}" srcId="{251FE070-C046-4E17-917F-1E2C8EAE62DD}" destId="{98F38218-AC28-49E9-A095-0106797A0C01}" srcOrd="1" destOrd="0" parTransId="{AF9A9CC9-67C4-4B52-8D17-45D95FD201B9}" sibTransId="{9CEB0233-1EDC-4C37-B3F8-FCB887652AC4}"/>
    <dgm:cxn modelId="{5C1F3FF6-2EBD-4561-82D3-0FA6D7DA183A}" type="presOf" srcId="{88B58074-4095-4624-A881-28CD5F1B40F4}" destId="{9E31B34B-6801-46FD-BF7E-74B9EEC08566}" srcOrd="0" destOrd="0" presId="urn:microsoft.com/office/officeart/2005/8/layout/process4"/>
    <dgm:cxn modelId="{A0148091-B4C5-4C96-B653-17311556835B}" srcId="{10966997-9046-4C5B-89A4-56B435F15315}" destId="{251FE070-C046-4E17-917F-1E2C8EAE62DD}" srcOrd="1" destOrd="0" parTransId="{8755778E-CD87-4D3A-8395-04127D95BD19}" sibTransId="{58043277-E4C0-4B0C-8F1E-170AFFD95FB8}"/>
    <dgm:cxn modelId="{2AEEF3F8-9875-438B-A1DA-8228AF5B77E8}" srcId="{10966997-9046-4C5B-89A4-56B435F15315}" destId="{BB3D3427-4A2E-40F3-BA8B-834DBEE5F84A}" srcOrd="2" destOrd="0" parTransId="{EAA0809F-29D5-4ABE-B797-B43EE212253F}" sibTransId="{3357DF65-4B15-4874-B190-3E160B60C547}"/>
    <dgm:cxn modelId="{DEA5B92F-F8FE-4AB2-8AA2-ECD0B5B92776}" type="presOf" srcId="{60237AD3-AE07-4477-814C-A9468A0EEDA0}" destId="{81C90399-E218-4B55-8958-A8BBD35C53E8}" srcOrd="1" destOrd="0" presId="urn:microsoft.com/office/officeart/2005/8/layout/process4"/>
    <dgm:cxn modelId="{98D60624-7020-4D0B-8C79-2C9B7ADC858E}" srcId="{BB3D3427-4A2E-40F3-BA8B-834DBEE5F84A}" destId="{96CE2629-E940-4265-B54B-6B8FFE5A16C6}" srcOrd="0" destOrd="0" parTransId="{BED8F296-7C43-4B61-AC27-9AB56C5DB47B}" sibTransId="{AFDFDBF0-8C1E-4B04-8535-732E5ABADDCD}"/>
    <dgm:cxn modelId="{B68111CA-27ED-4668-9757-196120298178}" type="presOf" srcId="{5A0A50BB-44DA-48C4-8F9B-458025F9943E}" destId="{010C2DF2-819F-40CC-AF87-A824E654EB97}" srcOrd="0" destOrd="0" presId="urn:microsoft.com/office/officeart/2005/8/layout/process4"/>
    <dgm:cxn modelId="{DFDF912C-7FFD-45C2-85D3-9ECB198CD796}" srcId="{10966997-9046-4C5B-89A4-56B435F15315}" destId="{60237AD3-AE07-4477-814C-A9468A0EEDA0}" srcOrd="0" destOrd="0" parTransId="{AA019E50-94FA-4F53-91A0-1447B2017F05}" sibTransId="{67EE446F-B37B-4E8D-8071-3B713FCE3877}"/>
    <dgm:cxn modelId="{320ED629-0E79-455C-8FB8-912959CAA812}" type="presParOf" srcId="{888A4CA7-397A-4D24-A0D8-47D27EE77832}" destId="{82B8AFC0-2A67-4C99-88F9-0044D7E45BE1}" srcOrd="0" destOrd="0" presId="urn:microsoft.com/office/officeart/2005/8/layout/process4"/>
    <dgm:cxn modelId="{2A802816-FFA6-4E25-B8AE-E64FCD5DCE91}" type="presParOf" srcId="{82B8AFC0-2A67-4C99-88F9-0044D7E45BE1}" destId="{0BE675EB-802F-4989-B8A2-331C853807DC}" srcOrd="0" destOrd="0" presId="urn:microsoft.com/office/officeart/2005/8/layout/process4"/>
    <dgm:cxn modelId="{8DAA852B-9851-479E-A0A2-76E0357E6463}" type="presParOf" srcId="{82B8AFC0-2A67-4C99-88F9-0044D7E45BE1}" destId="{1F8A6EE2-1C92-441A-A16E-618771092E51}" srcOrd="1" destOrd="0" presId="urn:microsoft.com/office/officeart/2005/8/layout/process4"/>
    <dgm:cxn modelId="{C015D25E-CC6E-436A-B734-A66DF1BC0769}" type="presParOf" srcId="{82B8AFC0-2A67-4C99-88F9-0044D7E45BE1}" destId="{9FFC25BC-A967-4957-AB20-B2386E240393}" srcOrd="2" destOrd="0" presId="urn:microsoft.com/office/officeart/2005/8/layout/process4"/>
    <dgm:cxn modelId="{6301A8BF-78EA-464F-8313-88FC51AA5F99}" type="presParOf" srcId="{9FFC25BC-A967-4957-AB20-B2386E240393}" destId="{1031AC46-456F-4E3D-A5EE-AF926F1A4F71}" srcOrd="0" destOrd="0" presId="urn:microsoft.com/office/officeart/2005/8/layout/process4"/>
    <dgm:cxn modelId="{A842F16D-4CB0-4781-80D1-603C4840FDEE}" type="presParOf" srcId="{9FFC25BC-A967-4957-AB20-B2386E240393}" destId="{9E31B34B-6801-46FD-BF7E-74B9EEC08566}" srcOrd="1" destOrd="0" presId="urn:microsoft.com/office/officeart/2005/8/layout/process4"/>
    <dgm:cxn modelId="{8479B005-60BE-44BD-B660-D90D65A153B8}" type="presParOf" srcId="{888A4CA7-397A-4D24-A0D8-47D27EE77832}" destId="{584B45EB-B2E4-499E-9D28-1A97321CC211}" srcOrd="1" destOrd="0" presId="urn:microsoft.com/office/officeart/2005/8/layout/process4"/>
    <dgm:cxn modelId="{2624F8AA-212B-4FB9-8B78-4715A5685CEE}" type="presParOf" srcId="{888A4CA7-397A-4D24-A0D8-47D27EE77832}" destId="{05E3AD08-B381-4532-9B93-E428A6628CDA}" srcOrd="2" destOrd="0" presId="urn:microsoft.com/office/officeart/2005/8/layout/process4"/>
    <dgm:cxn modelId="{74580597-3FB1-4A3B-8503-5F9B43F90306}" type="presParOf" srcId="{05E3AD08-B381-4532-9B93-E428A6628CDA}" destId="{95FD6C8C-DD9F-4F0A-87B1-D47138931EA6}" srcOrd="0" destOrd="0" presId="urn:microsoft.com/office/officeart/2005/8/layout/process4"/>
    <dgm:cxn modelId="{9913DB68-450E-42F9-BAB0-842BD8F0F3D2}" type="presParOf" srcId="{05E3AD08-B381-4532-9B93-E428A6628CDA}" destId="{5B69BBC8-3056-4FAC-BC79-7DF735EA0282}" srcOrd="1" destOrd="0" presId="urn:microsoft.com/office/officeart/2005/8/layout/process4"/>
    <dgm:cxn modelId="{A79CCE62-9735-4F2E-B058-55C1A3752D9D}" type="presParOf" srcId="{05E3AD08-B381-4532-9B93-E428A6628CDA}" destId="{AAC39108-FDE1-4AC4-9113-3129D3422083}" srcOrd="2" destOrd="0" presId="urn:microsoft.com/office/officeart/2005/8/layout/process4"/>
    <dgm:cxn modelId="{B9309FCA-02DE-4C16-AE32-84491B7C66BC}" type="presParOf" srcId="{AAC39108-FDE1-4AC4-9113-3129D3422083}" destId="{258DCD15-6688-4E34-960A-5B8EA7B03E29}" srcOrd="0" destOrd="0" presId="urn:microsoft.com/office/officeart/2005/8/layout/process4"/>
    <dgm:cxn modelId="{9DAD9EE0-C996-467C-9F50-11902CC45A35}" type="presParOf" srcId="{AAC39108-FDE1-4AC4-9113-3129D3422083}" destId="{020D5ADA-23C2-4D17-990C-5B3BDA63E29E}" srcOrd="1" destOrd="0" presId="urn:microsoft.com/office/officeart/2005/8/layout/process4"/>
    <dgm:cxn modelId="{D0B9AAD0-FA01-4E41-8B9C-84FB69052AFB}" type="presParOf" srcId="{888A4CA7-397A-4D24-A0D8-47D27EE77832}" destId="{EFC72E2D-AF40-4E41-92BB-E634F5B0BC55}" srcOrd="3" destOrd="0" presId="urn:microsoft.com/office/officeart/2005/8/layout/process4"/>
    <dgm:cxn modelId="{C3D66620-66DA-44CD-B18E-12CF594A8C23}" type="presParOf" srcId="{888A4CA7-397A-4D24-A0D8-47D27EE77832}" destId="{0BFEA9C2-583C-4048-B33C-7E65FDF8EB7F}" srcOrd="4" destOrd="0" presId="urn:microsoft.com/office/officeart/2005/8/layout/process4"/>
    <dgm:cxn modelId="{47BE863C-A15B-4E62-8E4E-AF6AA846B29C}" type="presParOf" srcId="{0BFEA9C2-583C-4048-B33C-7E65FDF8EB7F}" destId="{AC677E85-EA46-43CA-B1FD-79495A1D866F}" srcOrd="0" destOrd="0" presId="urn:microsoft.com/office/officeart/2005/8/layout/process4"/>
    <dgm:cxn modelId="{19A51C6A-BC8C-40E2-9B84-553E3780775A}" type="presParOf" srcId="{0BFEA9C2-583C-4048-B33C-7E65FDF8EB7F}" destId="{81C90399-E218-4B55-8958-A8BBD35C53E8}" srcOrd="1" destOrd="0" presId="urn:microsoft.com/office/officeart/2005/8/layout/process4"/>
    <dgm:cxn modelId="{643103B4-B451-4D08-BC89-E69C8DC0D85C}" type="presParOf" srcId="{0BFEA9C2-583C-4048-B33C-7E65FDF8EB7F}" destId="{B16059B7-BDFA-4F55-9DC9-D597712B0D6B}" srcOrd="2" destOrd="0" presId="urn:microsoft.com/office/officeart/2005/8/layout/process4"/>
    <dgm:cxn modelId="{772A87DA-D841-4026-B08D-C9FE6375CDAF}" type="presParOf" srcId="{B16059B7-BDFA-4F55-9DC9-D597712B0D6B}" destId="{010C2DF2-819F-40CC-AF87-A824E654EB97}" srcOrd="0" destOrd="0" presId="urn:microsoft.com/office/officeart/2005/8/layout/process4"/>
    <dgm:cxn modelId="{0F88149B-2CFA-4348-B625-308ED26FE272}" type="presParOf" srcId="{B16059B7-BDFA-4F55-9DC9-D597712B0D6B}" destId="{124C3CA4-7C6E-4909-9EF6-602DB8DB83D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C2712E-D257-44EF-80B5-B30321C4C1C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77B964F-A07C-4A4A-83AD-DFADDF2F607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рынок управленческих кадров</a:t>
          </a:r>
          <a:endParaRPr lang="ru-RU" sz="1800" dirty="0">
            <a:solidFill>
              <a:schemeClr val="tx1"/>
            </a:solidFill>
          </a:endParaRPr>
        </a:p>
      </dgm:t>
    </dgm:pt>
    <dgm:pt modelId="{283E0610-837B-4C02-AC63-1FEEC8341BB8}" type="parTrans" cxnId="{0C272BC2-FF92-472E-801C-5476696224F2}">
      <dgm:prSet/>
      <dgm:spPr/>
      <dgm:t>
        <a:bodyPr/>
        <a:lstStyle/>
        <a:p>
          <a:endParaRPr lang="ru-RU"/>
        </a:p>
      </dgm:t>
    </dgm:pt>
    <dgm:pt modelId="{D06D627F-751C-48EF-A6E8-4BA5F2CBBE39}" type="sibTrans" cxnId="{0C272BC2-FF92-472E-801C-5476696224F2}">
      <dgm:prSet/>
      <dgm:spPr/>
      <dgm:t>
        <a:bodyPr/>
        <a:lstStyle/>
        <a:p>
          <a:endParaRPr lang="ru-RU"/>
        </a:p>
      </dgm:t>
    </dgm:pt>
    <dgm:pt modelId="{46614E3D-EB39-48B0-B4C6-BDEC08C34842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рынок управленческих технологий</a:t>
          </a:r>
          <a:endParaRPr lang="ru-RU" sz="1800" dirty="0">
            <a:solidFill>
              <a:schemeClr val="tx1"/>
            </a:solidFill>
          </a:endParaRPr>
        </a:p>
      </dgm:t>
    </dgm:pt>
    <dgm:pt modelId="{B764D081-40DF-458A-83B7-D31623355D81}" type="parTrans" cxnId="{ABFD008E-1871-42D1-A118-FDDBB3D65FB7}">
      <dgm:prSet/>
      <dgm:spPr/>
      <dgm:t>
        <a:bodyPr/>
        <a:lstStyle/>
        <a:p>
          <a:endParaRPr lang="ru-RU"/>
        </a:p>
      </dgm:t>
    </dgm:pt>
    <dgm:pt modelId="{935F031B-6108-4221-BC07-980D0C092B85}" type="sibTrans" cxnId="{ABFD008E-1871-42D1-A118-FDDBB3D65FB7}">
      <dgm:prSet/>
      <dgm:spPr/>
      <dgm:t>
        <a:bodyPr/>
        <a:lstStyle/>
        <a:p>
          <a:endParaRPr lang="ru-RU"/>
        </a:p>
      </dgm:t>
    </dgm:pt>
    <dgm:pt modelId="{445BFBBD-EE5B-4C29-A2D4-A8D55A499499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рынок управленческих услуг</a:t>
          </a:r>
          <a:endParaRPr lang="ru-RU" sz="1800" dirty="0">
            <a:solidFill>
              <a:schemeClr val="tx1"/>
            </a:solidFill>
          </a:endParaRPr>
        </a:p>
      </dgm:t>
    </dgm:pt>
    <dgm:pt modelId="{C0DC45D6-9004-4D82-9B5A-A523E4736A1D}" type="parTrans" cxnId="{F1FEB221-4464-4B7D-B284-16E296A6D837}">
      <dgm:prSet/>
      <dgm:spPr/>
      <dgm:t>
        <a:bodyPr/>
        <a:lstStyle/>
        <a:p>
          <a:endParaRPr lang="ru-RU"/>
        </a:p>
      </dgm:t>
    </dgm:pt>
    <dgm:pt modelId="{E6C43984-84C0-4E73-9D03-9B5CB7243CC9}" type="sibTrans" cxnId="{F1FEB221-4464-4B7D-B284-16E296A6D837}">
      <dgm:prSet/>
      <dgm:spPr/>
      <dgm:t>
        <a:bodyPr/>
        <a:lstStyle/>
        <a:p>
          <a:endParaRPr lang="ru-RU"/>
        </a:p>
      </dgm:t>
    </dgm:pt>
    <dgm:pt modelId="{5F497F59-3A12-4BC8-8F62-9B08013969E3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рынок управленческих консультаций</a:t>
          </a:r>
          <a:endParaRPr lang="ru-RU" sz="1800" dirty="0">
            <a:solidFill>
              <a:schemeClr val="tx1"/>
            </a:solidFill>
          </a:endParaRPr>
        </a:p>
      </dgm:t>
    </dgm:pt>
    <dgm:pt modelId="{3C332C78-5C24-4750-BD45-60F65A139779}" type="parTrans" cxnId="{7C92C70E-FB43-4745-92B8-21A98D2CE534}">
      <dgm:prSet/>
      <dgm:spPr/>
      <dgm:t>
        <a:bodyPr/>
        <a:lstStyle/>
        <a:p>
          <a:endParaRPr lang="ru-RU"/>
        </a:p>
      </dgm:t>
    </dgm:pt>
    <dgm:pt modelId="{DA3DDA1D-8A77-48CC-9723-2DEF7470BCFB}" type="sibTrans" cxnId="{7C92C70E-FB43-4745-92B8-21A98D2CE534}">
      <dgm:prSet/>
      <dgm:spPr/>
      <dgm:t>
        <a:bodyPr/>
        <a:lstStyle/>
        <a:p>
          <a:endParaRPr lang="ru-RU"/>
        </a:p>
      </dgm:t>
    </dgm:pt>
    <dgm:pt modelId="{A416F99E-F1A3-4160-BFEA-603FAF6F6575}" type="pres">
      <dgm:prSet presAssocID="{25C2712E-D257-44EF-80B5-B30321C4C1CF}" presName="Name0" presStyleCnt="0">
        <dgm:presLayoutVars>
          <dgm:dir/>
          <dgm:resizeHandles val="exact"/>
        </dgm:presLayoutVars>
      </dgm:prSet>
      <dgm:spPr/>
    </dgm:pt>
    <dgm:pt modelId="{7151EC2F-2066-4F6E-B13D-DA6834A33E29}" type="pres">
      <dgm:prSet presAssocID="{177B964F-A07C-4A4A-83AD-DFADDF2F6075}" presName="node" presStyleLbl="node1" presStyleIdx="0" presStyleCnt="4" custScaleX="1159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E61D9-2577-45C2-9EEC-7023E9250C58}" type="pres">
      <dgm:prSet presAssocID="{D06D627F-751C-48EF-A6E8-4BA5F2CBBE39}" presName="sibTrans" presStyleLbl="sibTrans2D1" presStyleIdx="0" presStyleCnt="3"/>
      <dgm:spPr/>
      <dgm:t>
        <a:bodyPr/>
        <a:lstStyle/>
        <a:p>
          <a:endParaRPr lang="ru-RU"/>
        </a:p>
      </dgm:t>
    </dgm:pt>
    <dgm:pt modelId="{F23F41CE-0231-4714-9503-87B598384D39}" type="pres">
      <dgm:prSet presAssocID="{D06D627F-751C-48EF-A6E8-4BA5F2CBBE39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F17F441E-E9CA-4F04-AE9B-06A21B7F4E18}" type="pres">
      <dgm:prSet presAssocID="{46614E3D-EB39-48B0-B4C6-BDEC08C34842}" presName="node" presStyleLbl="node1" presStyleIdx="1" presStyleCnt="4" custScaleX="108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BDCA9-CD07-4FA7-B01F-5F1E77D15FE7}" type="pres">
      <dgm:prSet presAssocID="{935F031B-6108-4221-BC07-980D0C092B85}" presName="sibTrans" presStyleLbl="sibTrans2D1" presStyleIdx="1" presStyleCnt="3"/>
      <dgm:spPr/>
      <dgm:t>
        <a:bodyPr/>
        <a:lstStyle/>
        <a:p>
          <a:endParaRPr lang="ru-RU"/>
        </a:p>
      </dgm:t>
    </dgm:pt>
    <dgm:pt modelId="{0EF4FFB1-C5D6-49E9-BDF3-595BF8BC25F8}" type="pres">
      <dgm:prSet presAssocID="{935F031B-6108-4221-BC07-980D0C092B85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96B415B5-E20C-4848-8859-E623716F6B45}" type="pres">
      <dgm:prSet presAssocID="{445BFBBD-EE5B-4C29-A2D4-A8D55A499499}" presName="node" presStyleLbl="node1" presStyleIdx="2" presStyleCnt="4" custScaleX="110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9D9F8-D8FB-4E1B-90A2-48D4E02C5328}" type="pres">
      <dgm:prSet presAssocID="{E6C43984-84C0-4E73-9D03-9B5CB7243CC9}" presName="sibTrans" presStyleLbl="sibTrans2D1" presStyleIdx="2" presStyleCnt="3"/>
      <dgm:spPr/>
      <dgm:t>
        <a:bodyPr/>
        <a:lstStyle/>
        <a:p>
          <a:endParaRPr lang="ru-RU"/>
        </a:p>
      </dgm:t>
    </dgm:pt>
    <dgm:pt modelId="{998870E7-9848-4CB7-BD6D-B2D86F9674A8}" type="pres">
      <dgm:prSet presAssocID="{E6C43984-84C0-4E73-9D03-9B5CB7243CC9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178D66AE-B2D9-449B-A19A-06335C8A8B92}" type="pres">
      <dgm:prSet presAssocID="{5F497F59-3A12-4BC8-8F62-9B08013969E3}" presName="node" presStyleLbl="node1" presStyleIdx="3" presStyleCnt="4" custScaleX="111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FD008E-1871-42D1-A118-FDDBB3D65FB7}" srcId="{25C2712E-D257-44EF-80B5-B30321C4C1CF}" destId="{46614E3D-EB39-48B0-B4C6-BDEC08C34842}" srcOrd="1" destOrd="0" parTransId="{B764D081-40DF-458A-83B7-D31623355D81}" sibTransId="{935F031B-6108-4221-BC07-980D0C092B85}"/>
    <dgm:cxn modelId="{8E17D467-FC9A-4D32-8187-07C335508D09}" type="presOf" srcId="{46614E3D-EB39-48B0-B4C6-BDEC08C34842}" destId="{F17F441E-E9CA-4F04-AE9B-06A21B7F4E18}" srcOrd="0" destOrd="0" presId="urn:microsoft.com/office/officeart/2005/8/layout/process1"/>
    <dgm:cxn modelId="{F1FEB221-4464-4B7D-B284-16E296A6D837}" srcId="{25C2712E-D257-44EF-80B5-B30321C4C1CF}" destId="{445BFBBD-EE5B-4C29-A2D4-A8D55A499499}" srcOrd="2" destOrd="0" parTransId="{C0DC45D6-9004-4D82-9B5A-A523E4736A1D}" sibTransId="{E6C43984-84C0-4E73-9D03-9B5CB7243CC9}"/>
    <dgm:cxn modelId="{D483FA5E-522A-4448-8381-05856E856393}" type="presOf" srcId="{E6C43984-84C0-4E73-9D03-9B5CB7243CC9}" destId="{94D9D9F8-D8FB-4E1B-90A2-48D4E02C5328}" srcOrd="0" destOrd="0" presId="urn:microsoft.com/office/officeart/2005/8/layout/process1"/>
    <dgm:cxn modelId="{61F7E9B5-BA16-4831-A7E7-FBF5F7CEE5CD}" type="presOf" srcId="{25C2712E-D257-44EF-80B5-B30321C4C1CF}" destId="{A416F99E-F1A3-4160-BFEA-603FAF6F6575}" srcOrd="0" destOrd="0" presId="urn:microsoft.com/office/officeart/2005/8/layout/process1"/>
    <dgm:cxn modelId="{24D9FE9D-DE99-4D2B-9CC2-5D4B797620E8}" type="presOf" srcId="{5F497F59-3A12-4BC8-8F62-9B08013969E3}" destId="{178D66AE-B2D9-449B-A19A-06335C8A8B92}" srcOrd="0" destOrd="0" presId="urn:microsoft.com/office/officeart/2005/8/layout/process1"/>
    <dgm:cxn modelId="{9AF30DB0-7FD4-4FF9-A0D3-7CCEF75C47E1}" type="presOf" srcId="{177B964F-A07C-4A4A-83AD-DFADDF2F6075}" destId="{7151EC2F-2066-4F6E-B13D-DA6834A33E29}" srcOrd="0" destOrd="0" presId="urn:microsoft.com/office/officeart/2005/8/layout/process1"/>
    <dgm:cxn modelId="{7C92C70E-FB43-4745-92B8-21A98D2CE534}" srcId="{25C2712E-D257-44EF-80B5-B30321C4C1CF}" destId="{5F497F59-3A12-4BC8-8F62-9B08013969E3}" srcOrd="3" destOrd="0" parTransId="{3C332C78-5C24-4750-BD45-60F65A139779}" sibTransId="{DA3DDA1D-8A77-48CC-9723-2DEF7470BCFB}"/>
    <dgm:cxn modelId="{7701BFC4-B08E-4F52-919E-5C5FD8972BD3}" type="presOf" srcId="{E6C43984-84C0-4E73-9D03-9B5CB7243CC9}" destId="{998870E7-9848-4CB7-BD6D-B2D86F9674A8}" srcOrd="1" destOrd="0" presId="urn:microsoft.com/office/officeart/2005/8/layout/process1"/>
    <dgm:cxn modelId="{E3A9292F-2472-4C3C-89BA-E8AF002B73C9}" type="presOf" srcId="{445BFBBD-EE5B-4C29-A2D4-A8D55A499499}" destId="{96B415B5-E20C-4848-8859-E623716F6B45}" srcOrd="0" destOrd="0" presId="urn:microsoft.com/office/officeart/2005/8/layout/process1"/>
    <dgm:cxn modelId="{C9662D1E-34A8-4597-BF02-7761C3F195AE}" type="presOf" srcId="{935F031B-6108-4221-BC07-980D0C092B85}" destId="{0EF4FFB1-C5D6-49E9-BDF3-595BF8BC25F8}" srcOrd="1" destOrd="0" presId="urn:microsoft.com/office/officeart/2005/8/layout/process1"/>
    <dgm:cxn modelId="{CC62EE9F-F82C-41D2-A18B-16E48ABD2416}" type="presOf" srcId="{D06D627F-751C-48EF-A6E8-4BA5F2CBBE39}" destId="{F23F41CE-0231-4714-9503-87B598384D39}" srcOrd="1" destOrd="0" presId="urn:microsoft.com/office/officeart/2005/8/layout/process1"/>
    <dgm:cxn modelId="{42B39033-36B1-4080-B914-90FE3428F384}" type="presOf" srcId="{935F031B-6108-4221-BC07-980D0C092B85}" destId="{5F9BDCA9-CD07-4FA7-B01F-5F1E77D15FE7}" srcOrd="0" destOrd="0" presId="urn:microsoft.com/office/officeart/2005/8/layout/process1"/>
    <dgm:cxn modelId="{0C272BC2-FF92-472E-801C-5476696224F2}" srcId="{25C2712E-D257-44EF-80B5-B30321C4C1CF}" destId="{177B964F-A07C-4A4A-83AD-DFADDF2F6075}" srcOrd="0" destOrd="0" parTransId="{283E0610-837B-4C02-AC63-1FEEC8341BB8}" sibTransId="{D06D627F-751C-48EF-A6E8-4BA5F2CBBE39}"/>
    <dgm:cxn modelId="{DDCAF472-7034-4C2D-A053-1B54291C30E3}" type="presOf" srcId="{D06D627F-751C-48EF-A6E8-4BA5F2CBBE39}" destId="{470E61D9-2577-45C2-9EEC-7023E9250C58}" srcOrd="0" destOrd="0" presId="urn:microsoft.com/office/officeart/2005/8/layout/process1"/>
    <dgm:cxn modelId="{AE4B823D-EE1E-4003-8920-27913C5C53C5}" type="presParOf" srcId="{A416F99E-F1A3-4160-BFEA-603FAF6F6575}" destId="{7151EC2F-2066-4F6E-B13D-DA6834A33E29}" srcOrd="0" destOrd="0" presId="urn:microsoft.com/office/officeart/2005/8/layout/process1"/>
    <dgm:cxn modelId="{BC16917F-E2B1-4552-BB7E-986D21DFC619}" type="presParOf" srcId="{A416F99E-F1A3-4160-BFEA-603FAF6F6575}" destId="{470E61D9-2577-45C2-9EEC-7023E9250C58}" srcOrd="1" destOrd="0" presId="urn:microsoft.com/office/officeart/2005/8/layout/process1"/>
    <dgm:cxn modelId="{EC9D174A-0263-42FC-9398-BC4C8C82396E}" type="presParOf" srcId="{470E61D9-2577-45C2-9EEC-7023E9250C58}" destId="{F23F41CE-0231-4714-9503-87B598384D39}" srcOrd="0" destOrd="0" presId="urn:microsoft.com/office/officeart/2005/8/layout/process1"/>
    <dgm:cxn modelId="{6F369BD3-3654-40C1-ADAA-A055D24191ED}" type="presParOf" srcId="{A416F99E-F1A3-4160-BFEA-603FAF6F6575}" destId="{F17F441E-E9CA-4F04-AE9B-06A21B7F4E18}" srcOrd="2" destOrd="0" presId="urn:microsoft.com/office/officeart/2005/8/layout/process1"/>
    <dgm:cxn modelId="{30B603BB-C8FB-4F9C-BE17-B9FD4178E873}" type="presParOf" srcId="{A416F99E-F1A3-4160-BFEA-603FAF6F6575}" destId="{5F9BDCA9-CD07-4FA7-B01F-5F1E77D15FE7}" srcOrd="3" destOrd="0" presId="urn:microsoft.com/office/officeart/2005/8/layout/process1"/>
    <dgm:cxn modelId="{5B50BEE4-BBBA-46F9-943E-85342055DDF5}" type="presParOf" srcId="{5F9BDCA9-CD07-4FA7-B01F-5F1E77D15FE7}" destId="{0EF4FFB1-C5D6-49E9-BDF3-595BF8BC25F8}" srcOrd="0" destOrd="0" presId="urn:microsoft.com/office/officeart/2005/8/layout/process1"/>
    <dgm:cxn modelId="{194AAB26-5F67-42CD-8065-55AA1D6BE48D}" type="presParOf" srcId="{A416F99E-F1A3-4160-BFEA-603FAF6F6575}" destId="{96B415B5-E20C-4848-8859-E623716F6B45}" srcOrd="4" destOrd="0" presId="urn:microsoft.com/office/officeart/2005/8/layout/process1"/>
    <dgm:cxn modelId="{98361111-E635-40CF-9563-5A319C2F30A5}" type="presParOf" srcId="{A416F99E-F1A3-4160-BFEA-603FAF6F6575}" destId="{94D9D9F8-D8FB-4E1B-90A2-48D4E02C5328}" srcOrd="5" destOrd="0" presId="urn:microsoft.com/office/officeart/2005/8/layout/process1"/>
    <dgm:cxn modelId="{26DFA7EE-6E46-485B-87D8-21FDCA3A9B45}" type="presParOf" srcId="{94D9D9F8-D8FB-4E1B-90A2-48D4E02C5328}" destId="{998870E7-9848-4CB7-BD6D-B2D86F9674A8}" srcOrd="0" destOrd="0" presId="urn:microsoft.com/office/officeart/2005/8/layout/process1"/>
    <dgm:cxn modelId="{4881916A-AFA8-4AEB-BE88-31DF03615E4B}" type="presParOf" srcId="{A416F99E-F1A3-4160-BFEA-603FAF6F6575}" destId="{178D66AE-B2D9-449B-A19A-06335C8A8B92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552F8D-ACA3-43F6-9436-F97BB9ECA7D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07FB20-26D0-4C1F-A06A-F8E0B2DE0422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28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Как вид управленческой деятельности маркетинг включа­ет в себя две основные составляющие</a:t>
          </a:r>
          <a:endParaRPr lang="ru-RU" sz="2800" dirty="0"/>
        </a:p>
      </dgm:t>
    </dgm:pt>
    <dgm:pt modelId="{D754BC61-D276-4745-80DB-98414B537F52}" type="parTrans" cxnId="{2681D3FE-DFC1-4CCD-9A2A-62DCC7EEF3D7}">
      <dgm:prSet/>
      <dgm:spPr/>
      <dgm:t>
        <a:bodyPr/>
        <a:lstStyle/>
        <a:p>
          <a:endParaRPr lang="ru-RU"/>
        </a:p>
      </dgm:t>
    </dgm:pt>
    <dgm:pt modelId="{19AE66FD-2D9F-4F29-B9A1-6B942624336B}" type="sibTrans" cxnId="{2681D3FE-DFC1-4CCD-9A2A-62DCC7EEF3D7}">
      <dgm:prSet/>
      <dgm:spPr/>
      <dgm:t>
        <a:bodyPr/>
        <a:lstStyle/>
        <a:p>
          <a:endParaRPr lang="ru-RU"/>
        </a:p>
      </dgm:t>
    </dgm:pt>
    <dgm:pt modelId="{7E196395-1234-4225-821F-2377B0920F77}">
      <dgm:prSet phldrT="[Текст]" custT="1"/>
      <dgm:spPr/>
      <dgm:t>
        <a:bodyPr/>
        <a:lstStyle/>
        <a:p>
          <a:r>
            <a:rPr lang="ru-RU" sz="28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исследование структуры внешней среды организации</a:t>
          </a:r>
          <a:endParaRPr lang="ru-RU" sz="2800" dirty="0"/>
        </a:p>
      </dgm:t>
    </dgm:pt>
    <dgm:pt modelId="{B0D3AF77-89E9-4053-83B7-73F7637F1E8B}" type="parTrans" cxnId="{9B406482-ABAF-4CD1-A290-189FD1C4540D}">
      <dgm:prSet/>
      <dgm:spPr/>
      <dgm:t>
        <a:bodyPr/>
        <a:lstStyle/>
        <a:p>
          <a:endParaRPr lang="ru-RU"/>
        </a:p>
      </dgm:t>
    </dgm:pt>
    <dgm:pt modelId="{5B3D01D7-3A9C-4BDE-9579-DA39974A9D8A}" type="sibTrans" cxnId="{9B406482-ABAF-4CD1-A290-189FD1C4540D}">
      <dgm:prSet/>
      <dgm:spPr/>
      <dgm:t>
        <a:bodyPr/>
        <a:lstStyle/>
        <a:p>
          <a:endParaRPr lang="ru-RU"/>
        </a:p>
      </dgm:t>
    </dgm:pt>
    <dgm:pt modelId="{41CDE4B7-B2D7-4616-A843-A6DB40701AAE}">
      <dgm:prSet phldrT="[Текст]" custT="1"/>
      <dgm:spPr/>
      <dgm:t>
        <a:bodyPr/>
        <a:lstStyle/>
        <a:p>
          <a:r>
            <a:rPr lang="ru-RU" sz="32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и определение состояния этой среды</a:t>
          </a:r>
          <a:endParaRPr lang="ru-RU" sz="3200" dirty="0"/>
        </a:p>
      </dgm:t>
    </dgm:pt>
    <dgm:pt modelId="{FDA0CA64-E71D-44A2-BE7D-F8277B4E2687}" type="parTrans" cxnId="{39BCA0E1-D8F2-4953-BC65-221578220310}">
      <dgm:prSet/>
      <dgm:spPr/>
      <dgm:t>
        <a:bodyPr/>
        <a:lstStyle/>
        <a:p>
          <a:endParaRPr lang="ru-RU"/>
        </a:p>
      </dgm:t>
    </dgm:pt>
    <dgm:pt modelId="{BF848A71-2562-4051-970B-EE1763A37482}" type="sibTrans" cxnId="{39BCA0E1-D8F2-4953-BC65-221578220310}">
      <dgm:prSet/>
      <dgm:spPr/>
      <dgm:t>
        <a:bodyPr/>
        <a:lstStyle/>
        <a:p>
          <a:endParaRPr lang="ru-RU"/>
        </a:p>
      </dgm:t>
    </dgm:pt>
    <dgm:pt modelId="{8EB113AF-B5F2-417A-9B93-03A9FBEFFEB4}" type="pres">
      <dgm:prSet presAssocID="{A4552F8D-ACA3-43F6-9436-F97BB9ECA7D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0AB167-D69C-4983-8FAB-1CAD91778497}" type="pres">
      <dgm:prSet presAssocID="{CA07FB20-26D0-4C1F-A06A-F8E0B2DE0422}" presName="roof" presStyleLbl="dkBgShp" presStyleIdx="0" presStyleCnt="2" custLinFactNeighborY="-21645"/>
      <dgm:spPr/>
      <dgm:t>
        <a:bodyPr/>
        <a:lstStyle/>
        <a:p>
          <a:endParaRPr lang="ru-RU"/>
        </a:p>
      </dgm:t>
    </dgm:pt>
    <dgm:pt modelId="{9DF3DB7B-FF8A-45F7-BE50-508A090F8FED}" type="pres">
      <dgm:prSet presAssocID="{CA07FB20-26D0-4C1F-A06A-F8E0B2DE0422}" presName="pillars" presStyleCnt="0"/>
      <dgm:spPr/>
    </dgm:pt>
    <dgm:pt modelId="{9A328FF3-FAD8-4082-BA76-FCBA51B588AE}" type="pres">
      <dgm:prSet presAssocID="{CA07FB20-26D0-4C1F-A06A-F8E0B2DE0422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C6A81E-618A-4F27-A30D-5784C9FB4347}" type="pres">
      <dgm:prSet presAssocID="{41CDE4B7-B2D7-4616-A843-A6DB40701AAE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EB1B58-E491-405E-9639-AA02A75352BE}" type="pres">
      <dgm:prSet presAssocID="{CA07FB20-26D0-4C1F-A06A-F8E0B2DE0422}" presName="base" presStyleLbl="dkBgShp" presStyleIdx="1" presStyleCnt="2"/>
      <dgm:spPr/>
    </dgm:pt>
  </dgm:ptLst>
  <dgm:cxnLst>
    <dgm:cxn modelId="{E03D4EBB-9867-4236-842D-E283FE0CCCDC}" type="presOf" srcId="{CA07FB20-26D0-4C1F-A06A-F8E0B2DE0422}" destId="{F20AB167-D69C-4983-8FAB-1CAD91778497}" srcOrd="0" destOrd="0" presId="urn:microsoft.com/office/officeart/2005/8/layout/hList3"/>
    <dgm:cxn modelId="{DE65EBC0-3E64-4793-86DE-7076928A455F}" type="presOf" srcId="{7E196395-1234-4225-821F-2377B0920F77}" destId="{9A328FF3-FAD8-4082-BA76-FCBA51B588AE}" srcOrd="0" destOrd="0" presId="urn:microsoft.com/office/officeart/2005/8/layout/hList3"/>
    <dgm:cxn modelId="{9B406482-ABAF-4CD1-A290-189FD1C4540D}" srcId="{CA07FB20-26D0-4C1F-A06A-F8E0B2DE0422}" destId="{7E196395-1234-4225-821F-2377B0920F77}" srcOrd="0" destOrd="0" parTransId="{B0D3AF77-89E9-4053-83B7-73F7637F1E8B}" sibTransId="{5B3D01D7-3A9C-4BDE-9579-DA39974A9D8A}"/>
    <dgm:cxn modelId="{7BBA2E5A-07C1-4E2D-B054-4AFEA8DAB824}" type="presOf" srcId="{41CDE4B7-B2D7-4616-A843-A6DB40701AAE}" destId="{7BC6A81E-618A-4F27-A30D-5784C9FB4347}" srcOrd="0" destOrd="0" presId="urn:microsoft.com/office/officeart/2005/8/layout/hList3"/>
    <dgm:cxn modelId="{A550E05F-916E-4B8A-AD43-0F17B236ABFD}" type="presOf" srcId="{A4552F8D-ACA3-43F6-9436-F97BB9ECA7DF}" destId="{8EB113AF-B5F2-417A-9B93-03A9FBEFFEB4}" srcOrd="0" destOrd="0" presId="urn:microsoft.com/office/officeart/2005/8/layout/hList3"/>
    <dgm:cxn modelId="{39BCA0E1-D8F2-4953-BC65-221578220310}" srcId="{CA07FB20-26D0-4C1F-A06A-F8E0B2DE0422}" destId="{41CDE4B7-B2D7-4616-A843-A6DB40701AAE}" srcOrd="1" destOrd="0" parTransId="{FDA0CA64-E71D-44A2-BE7D-F8277B4E2687}" sibTransId="{BF848A71-2562-4051-970B-EE1763A37482}"/>
    <dgm:cxn modelId="{2681D3FE-DFC1-4CCD-9A2A-62DCC7EEF3D7}" srcId="{A4552F8D-ACA3-43F6-9436-F97BB9ECA7DF}" destId="{CA07FB20-26D0-4C1F-A06A-F8E0B2DE0422}" srcOrd="0" destOrd="0" parTransId="{D754BC61-D276-4745-80DB-98414B537F52}" sibTransId="{19AE66FD-2D9F-4F29-B9A1-6B942624336B}"/>
    <dgm:cxn modelId="{EBD4DDEB-0ED3-45A7-B3DC-A6E6AB894D80}" type="presParOf" srcId="{8EB113AF-B5F2-417A-9B93-03A9FBEFFEB4}" destId="{F20AB167-D69C-4983-8FAB-1CAD91778497}" srcOrd="0" destOrd="0" presId="urn:microsoft.com/office/officeart/2005/8/layout/hList3"/>
    <dgm:cxn modelId="{01D5F647-F62B-4152-9258-EB123C3251D0}" type="presParOf" srcId="{8EB113AF-B5F2-417A-9B93-03A9FBEFFEB4}" destId="{9DF3DB7B-FF8A-45F7-BE50-508A090F8FED}" srcOrd="1" destOrd="0" presId="urn:microsoft.com/office/officeart/2005/8/layout/hList3"/>
    <dgm:cxn modelId="{061BFA4B-1CA8-434A-8240-E2AE9EB28706}" type="presParOf" srcId="{9DF3DB7B-FF8A-45F7-BE50-508A090F8FED}" destId="{9A328FF3-FAD8-4082-BA76-FCBA51B588AE}" srcOrd="0" destOrd="0" presId="urn:microsoft.com/office/officeart/2005/8/layout/hList3"/>
    <dgm:cxn modelId="{43604D36-FC14-4F0F-8F0C-80B2D0F01EE6}" type="presParOf" srcId="{9DF3DB7B-FF8A-45F7-BE50-508A090F8FED}" destId="{7BC6A81E-618A-4F27-A30D-5784C9FB4347}" srcOrd="1" destOrd="0" presId="urn:microsoft.com/office/officeart/2005/8/layout/hList3"/>
    <dgm:cxn modelId="{E2C52E01-E3BD-4B3B-B3C0-FE7EE22C8D99}" type="presParOf" srcId="{8EB113AF-B5F2-417A-9B93-03A9FBEFFEB4}" destId="{94EB1B58-E491-405E-9639-AA02A75352B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65C74B-0E5D-445A-89DD-8F57FDE2E7ED}">
      <dsp:nvSpPr>
        <dsp:cNvPr id="0" name=""/>
        <dsp:cNvSpPr/>
      </dsp:nvSpPr>
      <dsp:spPr>
        <a:xfrm>
          <a:off x="130046" y="534430"/>
          <a:ext cx="7776864" cy="706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b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 первой группе относятся</a:t>
          </a:r>
          <a:r>
            <a:rPr lang="ru-RU" sz="23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300" b="1" i="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последовательные функции</a:t>
          </a:r>
          <a:endParaRPr lang="ru-RU" sz="2300" b="1" i="0" u="sng" kern="1200" dirty="0"/>
        </a:p>
      </dsp:txBody>
      <dsp:txXfrm>
        <a:off x="130046" y="534430"/>
        <a:ext cx="7776864" cy="706987"/>
      </dsp:txXfrm>
    </dsp:sp>
    <dsp:sp modelId="{434107E3-9C54-4C31-BCF8-59265EE41F23}">
      <dsp:nvSpPr>
        <dsp:cNvPr id="0" name=""/>
        <dsp:cNvSpPr/>
      </dsp:nvSpPr>
      <dsp:spPr>
        <a:xfrm>
          <a:off x="130046" y="12414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14826B-10CF-4BBC-86D5-D5262B3E1E70}">
      <dsp:nvSpPr>
        <dsp:cNvPr id="0" name=""/>
        <dsp:cNvSpPr/>
      </dsp:nvSpPr>
      <dsp:spPr>
        <a:xfrm>
          <a:off x="1223127" y="12414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4E411D-01A4-4A0E-A634-22CF5334A84B}">
      <dsp:nvSpPr>
        <dsp:cNvPr id="0" name=""/>
        <dsp:cNvSpPr/>
      </dsp:nvSpPr>
      <dsp:spPr>
        <a:xfrm>
          <a:off x="2317073" y="12414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604E28-1FB3-4F86-B5EC-0B75CF534F53}">
      <dsp:nvSpPr>
        <dsp:cNvPr id="0" name=""/>
        <dsp:cNvSpPr/>
      </dsp:nvSpPr>
      <dsp:spPr>
        <a:xfrm>
          <a:off x="3410154" y="12414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318F70-80D1-48E8-BCCB-98629EB4C004}">
      <dsp:nvSpPr>
        <dsp:cNvPr id="0" name=""/>
        <dsp:cNvSpPr/>
      </dsp:nvSpPr>
      <dsp:spPr>
        <a:xfrm>
          <a:off x="4504100" y="12414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B12545-DBF7-45C2-9246-0454A8610F85}">
      <dsp:nvSpPr>
        <dsp:cNvPr id="0" name=""/>
        <dsp:cNvSpPr/>
      </dsp:nvSpPr>
      <dsp:spPr>
        <a:xfrm>
          <a:off x="5597181" y="12414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7DCB23-6A8A-4861-A37C-A3345AF40C3D}">
      <dsp:nvSpPr>
        <dsp:cNvPr id="0" name=""/>
        <dsp:cNvSpPr/>
      </dsp:nvSpPr>
      <dsp:spPr>
        <a:xfrm>
          <a:off x="6691127" y="12414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6B1540-1C24-4D7E-B830-FB668BA3D8DD}">
      <dsp:nvSpPr>
        <dsp:cNvPr id="0" name=""/>
        <dsp:cNvSpPr/>
      </dsp:nvSpPr>
      <dsp:spPr>
        <a:xfrm>
          <a:off x="130046" y="1385433"/>
          <a:ext cx="7877963" cy="1152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Они осуществляются дискретно (т. е. повторяются через определенные промежутки времени), последовательно сменяя друг друга.</a:t>
          </a:r>
          <a:endParaRPr lang="ru-RU" sz="2300" kern="1200" dirty="0"/>
        </a:p>
      </dsp:txBody>
      <dsp:txXfrm>
        <a:off x="130046" y="1385433"/>
        <a:ext cx="7877963" cy="1152128"/>
      </dsp:txXfrm>
    </dsp:sp>
    <dsp:sp modelId="{704C164F-FD8D-40D0-AADE-C72A1729265C}">
      <dsp:nvSpPr>
        <dsp:cNvPr id="0" name=""/>
        <dsp:cNvSpPr/>
      </dsp:nvSpPr>
      <dsp:spPr>
        <a:xfrm>
          <a:off x="130046" y="2791030"/>
          <a:ext cx="7776864" cy="706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b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Вторую группу образуют </a:t>
          </a:r>
          <a:r>
            <a:rPr lang="ru-RU" sz="2300" b="1" i="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непрерывные функции</a:t>
          </a:r>
          <a:endParaRPr lang="ru-RU" sz="2300" b="1" i="0" u="sng" kern="1200" dirty="0"/>
        </a:p>
      </dsp:txBody>
      <dsp:txXfrm>
        <a:off x="130046" y="2791030"/>
        <a:ext cx="7776864" cy="706987"/>
      </dsp:txXfrm>
    </dsp:sp>
    <dsp:sp modelId="{9894B550-EC1E-4386-A7A8-FBFD322502F8}">
      <dsp:nvSpPr>
        <dsp:cNvPr id="0" name=""/>
        <dsp:cNvSpPr/>
      </dsp:nvSpPr>
      <dsp:spPr>
        <a:xfrm>
          <a:off x="130046" y="34980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8BC1E5-7DCF-4554-A6DA-D9BCEA87CBD2}">
      <dsp:nvSpPr>
        <dsp:cNvPr id="0" name=""/>
        <dsp:cNvSpPr/>
      </dsp:nvSpPr>
      <dsp:spPr>
        <a:xfrm>
          <a:off x="1223127" y="34980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FBC41A-122B-4E16-857B-411658CF566C}">
      <dsp:nvSpPr>
        <dsp:cNvPr id="0" name=""/>
        <dsp:cNvSpPr/>
      </dsp:nvSpPr>
      <dsp:spPr>
        <a:xfrm>
          <a:off x="2317073" y="34980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AA4D36-9727-4903-8856-D7EE3A67FAC1}">
      <dsp:nvSpPr>
        <dsp:cNvPr id="0" name=""/>
        <dsp:cNvSpPr/>
      </dsp:nvSpPr>
      <dsp:spPr>
        <a:xfrm>
          <a:off x="3410154" y="34980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4316D-108B-4CF7-AA15-109E540FC31A}">
      <dsp:nvSpPr>
        <dsp:cNvPr id="0" name=""/>
        <dsp:cNvSpPr/>
      </dsp:nvSpPr>
      <dsp:spPr>
        <a:xfrm>
          <a:off x="4504100" y="34980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B1F6B1-7AF4-4BDF-AE42-04A856030FF5}">
      <dsp:nvSpPr>
        <dsp:cNvPr id="0" name=""/>
        <dsp:cNvSpPr/>
      </dsp:nvSpPr>
      <dsp:spPr>
        <a:xfrm>
          <a:off x="5597181" y="34980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3681AD-5385-4155-8AD9-41E21E0704AE}">
      <dsp:nvSpPr>
        <dsp:cNvPr id="0" name=""/>
        <dsp:cNvSpPr/>
      </dsp:nvSpPr>
      <dsp:spPr>
        <a:xfrm>
          <a:off x="6691127" y="3498017"/>
          <a:ext cx="1819786" cy="1440160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5DBAA-6AAC-4699-AF03-DA09BE33972D}">
      <dsp:nvSpPr>
        <dsp:cNvPr id="0" name=""/>
        <dsp:cNvSpPr/>
      </dsp:nvSpPr>
      <dsp:spPr>
        <a:xfrm>
          <a:off x="130046" y="3642033"/>
          <a:ext cx="7877963" cy="1152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Выполнение которых осуществляется постоянно в течение всего периода управления предприятием</a:t>
          </a:r>
          <a:endParaRPr lang="ru-RU" sz="2300" kern="1200" dirty="0"/>
        </a:p>
      </dsp:txBody>
      <dsp:txXfrm>
        <a:off x="130046" y="3642033"/>
        <a:ext cx="7877963" cy="1152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8A6EE2-1C92-441A-A16E-618771092E51}">
      <dsp:nvSpPr>
        <dsp:cNvPr id="0" name=""/>
        <dsp:cNvSpPr/>
      </dsp:nvSpPr>
      <dsp:spPr>
        <a:xfrm>
          <a:off x="0" y="4522702"/>
          <a:ext cx="8496944" cy="1484451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поддерживающий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0" y="4522702"/>
        <a:ext cx="8496944" cy="801603"/>
      </dsp:txXfrm>
    </dsp:sp>
    <dsp:sp modelId="{1031AC46-456F-4E3D-A5EE-AF926F1A4F71}">
      <dsp:nvSpPr>
        <dsp:cNvPr id="0" name=""/>
        <dsp:cNvSpPr/>
      </dsp:nvSpPr>
      <dsp:spPr>
        <a:xfrm>
          <a:off x="0" y="5294617"/>
          <a:ext cx="4248472" cy="6828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сдерживающий</a:t>
          </a:r>
          <a:endParaRPr lang="ru-RU" sz="2000" kern="1200" dirty="0"/>
        </a:p>
      </dsp:txBody>
      <dsp:txXfrm>
        <a:off x="0" y="5294617"/>
        <a:ext cx="4248472" cy="682847"/>
      </dsp:txXfrm>
    </dsp:sp>
    <dsp:sp modelId="{9E31B34B-6801-46FD-BF7E-74B9EEC08566}">
      <dsp:nvSpPr>
        <dsp:cNvPr id="0" name=""/>
        <dsp:cNvSpPr/>
      </dsp:nvSpPr>
      <dsp:spPr>
        <a:xfrm>
          <a:off x="4248472" y="5294617"/>
          <a:ext cx="4248472" cy="6828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противодействующий</a:t>
          </a:r>
          <a:endParaRPr lang="ru-RU" sz="2000" kern="1200" dirty="0"/>
        </a:p>
      </dsp:txBody>
      <dsp:txXfrm>
        <a:off x="4248472" y="5294617"/>
        <a:ext cx="4248472" cy="682847"/>
      </dsp:txXfrm>
    </dsp:sp>
    <dsp:sp modelId="{5B69BBC8-3056-4FAC-BC79-7DF735EA0282}">
      <dsp:nvSpPr>
        <dsp:cNvPr id="0" name=""/>
        <dsp:cNvSpPr/>
      </dsp:nvSpPr>
      <dsp:spPr>
        <a:xfrm rot="10800000">
          <a:off x="0" y="2261882"/>
          <a:ext cx="8496944" cy="2283086"/>
        </a:xfrm>
        <a:prstGeom prst="upArrowCallou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развивающий</a:t>
          </a:r>
          <a:endParaRPr lang="ru-RU" sz="2000" kern="1200" dirty="0">
            <a:solidFill>
              <a:schemeClr val="tx1"/>
            </a:solidFill>
          </a:endParaRPr>
        </a:p>
      </dsp:txBody>
      <dsp:txXfrm rot="-10800000">
        <a:off x="0" y="2261882"/>
        <a:ext cx="8496944" cy="801363"/>
      </dsp:txXfrm>
    </dsp:sp>
    <dsp:sp modelId="{258DCD15-6688-4E34-960A-5B8EA7B03E29}">
      <dsp:nvSpPr>
        <dsp:cNvPr id="0" name=""/>
        <dsp:cNvSpPr/>
      </dsp:nvSpPr>
      <dsp:spPr>
        <a:xfrm>
          <a:off x="0" y="3063245"/>
          <a:ext cx="4248472" cy="6826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реанимирующий</a:t>
          </a:r>
          <a:endParaRPr lang="ru-RU" sz="2000" kern="1200" dirty="0"/>
        </a:p>
      </dsp:txBody>
      <dsp:txXfrm>
        <a:off x="0" y="3063245"/>
        <a:ext cx="4248472" cy="682642"/>
      </dsp:txXfrm>
    </dsp:sp>
    <dsp:sp modelId="{020D5ADA-23C2-4D17-990C-5B3BDA63E29E}">
      <dsp:nvSpPr>
        <dsp:cNvPr id="0" name=""/>
        <dsp:cNvSpPr/>
      </dsp:nvSpPr>
      <dsp:spPr>
        <a:xfrm>
          <a:off x="4248472" y="3063245"/>
          <a:ext cx="4248472" cy="6826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синхронный</a:t>
          </a:r>
          <a:endParaRPr lang="ru-RU" sz="2000" kern="1200" dirty="0"/>
        </a:p>
      </dsp:txBody>
      <dsp:txXfrm>
        <a:off x="4248472" y="3063245"/>
        <a:ext cx="4248472" cy="682642"/>
      </dsp:txXfrm>
    </dsp:sp>
    <dsp:sp modelId="{81C90399-E218-4B55-8958-A8BBD35C53E8}">
      <dsp:nvSpPr>
        <dsp:cNvPr id="0" name=""/>
        <dsp:cNvSpPr/>
      </dsp:nvSpPr>
      <dsp:spPr>
        <a:xfrm rot="10800000">
          <a:off x="0" y="1061"/>
          <a:ext cx="8496944" cy="2283086"/>
        </a:xfrm>
        <a:prstGeom prst="upArrowCallou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С точки зрения ситуационного подхода,</a:t>
          </a:r>
          <a:r>
            <a:rPr lang="ru-RU" sz="1800" kern="12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 т.е. в зависимости от текущего состояния внешней среды организации, можно выде­лить </a:t>
          </a:r>
          <a:r>
            <a:rPr lang="ru-RU" sz="1800" i="1" u="sng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восемь типов маркетинга:</a:t>
          </a:r>
          <a:endParaRPr lang="ru-RU" i="1" u="sng" kern="1200" dirty="0">
            <a:solidFill>
              <a:schemeClr val="tx1"/>
            </a:solidFill>
          </a:endParaRPr>
        </a:p>
      </dsp:txBody>
      <dsp:txXfrm rot="-10800000">
        <a:off x="0" y="1061"/>
        <a:ext cx="8496944" cy="801363"/>
      </dsp:txXfrm>
    </dsp:sp>
    <dsp:sp modelId="{010C2DF2-819F-40CC-AF87-A824E654EB97}">
      <dsp:nvSpPr>
        <dsp:cNvPr id="0" name=""/>
        <dsp:cNvSpPr/>
      </dsp:nvSpPr>
      <dsp:spPr>
        <a:xfrm>
          <a:off x="0" y="802425"/>
          <a:ext cx="4248472" cy="6826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конверсионный</a:t>
          </a:r>
          <a:endParaRPr lang="ru-RU" sz="2000" kern="1200" dirty="0"/>
        </a:p>
      </dsp:txBody>
      <dsp:txXfrm>
        <a:off x="0" y="802425"/>
        <a:ext cx="4248472" cy="682642"/>
      </dsp:txXfrm>
    </dsp:sp>
    <dsp:sp modelId="{124C3CA4-7C6E-4909-9EF6-602DB8DB83DF}">
      <dsp:nvSpPr>
        <dsp:cNvPr id="0" name=""/>
        <dsp:cNvSpPr/>
      </dsp:nvSpPr>
      <dsp:spPr>
        <a:xfrm>
          <a:off x="4248472" y="802425"/>
          <a:ext cx="4248472" cy="6826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стимулирующий</a:t>
          </a:r>
          <a:endParaRPr lang="ru-RU" sz="2000" kern="1200" dirty="0"/>
        </a:p>
      </dsp:txBody>
      <dsp:txXfrm>
        <a:off x="4248472" y="802425"/>
        <a:ext cx="4248472" cy="6826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1EC2F-2066-4F6E-B13D-DA6834A33E29}">
      <dsp:nvSpPr>
        <dsp:cNvPr id="0" name=""/>
        <dsp:cNvSpPr/>
      </dsp:nvSpPr>
      <dsp:spPr>
        <a:xfrm>
          <a:off x="10613" y="1256291"/>
          <a:ext cx="1853114" cy="9595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рынок управленческих кадров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8718" y="1284396"/>
        <a:ext cx="1796904" cy="903366"/>
      </dsp:txXfrm>
    </dsp:sp>
    <dsp:sp modelId="{470E61D9-2577-45C2-9EEC-7023E9250C58}">
      <dsp:nvSpPr>
        <dsp:cNvPr id="0" name=""/>
        <dsp:cNvSpPr/>
      </dsp:nvSpPr>
      <dsp:spPr>
        <a:xfrm>
          <a:off x="2023501" y="1537961"/>
          <a:ext cx="338719" cy="3962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2023501" y="1617208"/>
        <a:ext cx="237103" cy="237743"/>
      </dsp:txXfrm>
    </dsp:sp>
    <dsp:sp modelId="{F17F441E-E9CA-4F04-AE9B-06A21B7F4E18}">
      <dsp:nvSpPr>
        <dsp:cNvPr id="0" name=""/>
        <dsp:cNvSpPr/>
      </dsp:nvSpPr>
      <dsp:spPr>
        <a:xfrm>
          <a:off x="2502821" y="1256291"/>
          <a:ext cx="1734786" cy="9595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рынок управленческих технологий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530926" y="1284396"/>
        <a:ext cx="1678576" cy="903366"/>
      </dsp:txXfrm>
    </dsp:sp>
    <dsp:sp modelId="{5F9BDCA9-CD07-4FA7-B01F-5F1E77D15FE7}">
      <dsp:nvSpPr>
        <dsp:cNvPr id="0" name=""/>
        <dsp:cNvSpPr/>
      </dsp:nvSpPr>
      <dsp:spPr>
        <a:xfrm>
          <a:off x="4397381" y="1537961"/>
          <a:ext cx="338719" cy="3962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397381" y="1617208"/>
        <a:ext cx="237103" cy="237743"/>
      </dsp:txXfrm>
    </dsp:sp>
    <dsp:sp modelId="{96B415B5-E20C-4848-8859-E623716F6B45}">
      <dsp:nvSpPr>
        <dsp:cNvPr id="0" name=""/>
        <dsp:cNvSpPr/>
      </dsp:nvSpPr>
      <dsp:spPr>
        <a:xfrm>
          <a:off x="4876701" y="1256291"/>
          <a:ext cx="1767220" cy="9595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рынок управленческих услуг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904806" y="1284396"/>
        <a:ext cx="1711010" cy="903366"/>
      </dsp:txXfrm>
    </dsp:sp>
    <dsp:sp modelId="{94D9D9F8-D8FB-4E1B-90A2-48D4E02C5328}">
      <dsp:nvSpPr>
        <dsp:cNvPr id="0" name=""/>
        <dsp:cNvSpPr/>
      </dsp:nvSpPr>
      <dsp:spPr>
        <a:xfrm>
          <a:off x="6803695" y="1537961"/>
          <a:ext cx="338719" cy="3962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6803695" y="1617208"/>
        <a:ext cx="237103" cy="237743"/>
      </dsp:txXfrm>
    </dsp:sp>
    <dsp:sp modelId="{178D66AE-B2D9-449B-A19A-06335C8A8B92}">
      <dsp:nvSpPr>
        <dsp:cNvPr id="0" name=""/>
        <dsp:cNvSpPr/>
      </dsp:nvSpPr>
      <dsp:spPr>
        <a:xfrm>
          <a:off x="7283015" y="1256291"/>
          <a:ext cx="1779379" cy="9595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рынок управленческих консультаций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7311120" y="1284396"/>
        <a:ext cx="1723169" cy="9033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AB167-D69C-4983-8FAB-1CAD91778497}">
      <dsp:nvSpPr>
        <dsp:cNvPr id="0" name=""/>
        <dsp:cNvSpPr/>
      </dsp:nvSpPr>
      <dsp:spPr>
        <a:xfrm>
          <a:off x="0" y="0"/>
          <a:ext cx="8640960" cy="1771396"/>
        </a:xfrm>
        <a:prstGeom prst="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Как вид управленческой деятельности маркетинг включа­ет в себя две основные составляющие</a:t>
          </a:r>
          <a:endParaRPr lang="ru-RU" sz="2800" kern="1200" dirty="0"/>
        </a:p>
      </dsp:txBody>
      <dsp:txXfrm>
        <a:off x="0" y="0"/>
        <a:ext cx="8640960" cy="1771396"/>
      </dsp:txXfrm>
    </dsp:sp>
    <dsp:sp modelId="{9A328FF3-FAD8-4082-BA76-FCBA51B588AE}">
      <dsp:nvSpPr>
        <dsp:cNvPr id="0" name=""/>
        <dsp:cNvSpPr/>
      </dsp:nvSpPr>
      <dsp:spPr>
        <a:xfrm>
          <a:off x="0" y="1771396"/>
          <a:ext cx="4320480" cy="3719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исследование структуры внешней среды организации</a:t>
          </a:r>
          <a:endParaRPr lang="ru-RU" sz="2800" kern="1200" dirty="0"/>
        </a:p>
      </dsp:txBody>
      <dsp:txXfrm>
        <a:off x="0" y="1771396"/>
        <a:ext cx="4320480" cy="3719933"/>
      </dsp:txXfrm>
    </dsp:sp>
    <dsp:sp modelId="{7BC6A81E-618A-4F27-A30D-5784C9FB4347}">
      <dsp:nvSpPr>
        <dsp:cNvPr id="0" name=""/>
        <dsp:cNvSpPr/>
      </dsp:nvSpPr>
      <dsp:spPr>
        <a:xfrm>
          <a:off x="4320480" y="1771396"/>
          <a:ext cx="4320480" cy="37199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rPr>
            <a:t>и определение состояния этой среды</a:t>
          </a:r>
          <a:endParaRPr lang="ru-RU" sz="3200" kern="1200" dirty="0"/>
        </a:p>
      </dsp:txBody>
      <dsp:txXfrm>
        <a:off x="4320480" y="1771396"/>
        <a:ext cx="4320480" cy="3719933"/>
      </dsp:txXfrm>
    </dsp:sp>
    <dsp:sp modelId="{94EB1B58-E491-405E-9639-AA02A75352BE}">
      <dsp:nvSpPr>
        <dsp:cNvPr id="0" name=""/>
        <dsp:cNvSpPr/>
      </dsp:nvSpPr>
      <dsp:spPr>
        <a:xfrm>
          <a:off x="0" y="5491330"/>
          <a:ext cx="8640960" cy="41332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29047-6C9D-4619-9060-BFE66E21D572}" type="datetimeFigureOut">
              <a:rPr lang="ru-RU" smtClean="0"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56C33-74CF-468E-89F0-B8EF82A10B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003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35EA-E490-43F7-88A8-AE1361C66E8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A0DC-F02F-4AD0-89A6-41E31F972B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35EA-E490-43F7-88A8-AE1361C66E8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A0DC-F02F-4AD0-89A6-41E31F972B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35EA-E490-43F7-88A8-AE1361C66E8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A0DC-F02F-4AD0-89A6-41E31F972BBC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35EA-E490-43F7-88A8-AE1361C66E8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A0DC-F02F-4AD0-89A6-41E31F972BB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35EA-E490-43F7-88A8-AE1361C66E8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A0DC-F02F-4AD0-89A6-41E31F972B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35EA-E490-43F7-88A8-AE1361C66E8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A0DC-F02F-4AD0-89A6-41E31F972BB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35EA-E490-43F7-88A8-AE1361C66E8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A0DC-F02F-4AD0-89A6-41E31F972B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35EA-E490-43F7-88A8-AE1361C66E8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A0DC-F02F-4AD0-89A6-41E31F972B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35EA-E490-43F7-88A8-AE1361C66E8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A0DC-F02F-4AD0-89A6-41E31F972BB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35EA-E490-43F7-88A8-AE1361C66E8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A0DC-F02F-4AD0-89A6-41E31F972BB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135EA-E490-43F7-88A8-AE1361C66E8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0A0DC-F02F-4AD0-89A6-41E31F972BB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83135EA-E490-43F7-88A8-AE1361C66E80}" type="datetimeFigureOut">
              <a:rPr lang="ru-RU" smtClean="0"/>
              <a:t>19.10.2021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5A0A0DC-F02F-4AD0-89A6-41E31F972BB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764704"/>
            <a:ext cx="8280920" cy="5429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248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ТЕМА 3 ПРОЦЕССНЫЙ ПОДХОД К ИЗУЧЕНИЮ РИСК-МЕНЕДЖМЕНТА</a:t>
            </a:r>
          </a:p>
          <a:p>
            <a:pPr marL="457200" indent="-457200" algn="ctr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AutoNum type="arabicPeriod"/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Понятие и сущность процессного подхода. Технология управления.</a:t>
            </a:r>
          </a:p>
          <a:p>
            <a:pPr marL="457200" indent="-457200" algn="ctr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Внешний и внутренний мониторинг рисков</a:t>
            </a:r>
          </a:p>
          <a:p>
            <a:pPr algn="ctr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3</a:t>
            </a:r>
            <a:r>
              <a:rPr lang="ru-RU" sz="2000" b="1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. Планирование в системе риск-менеджмента</a:t>
            </a:r>
          </a:p>
          <a:p>
            <a:pPr marL="457200" indent="-457200" algn="ctr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AutoNum type="arabicPeriod"/>
            </a:pPr>
            <a:endParaRPr lang="ru-RU" sz="2000" b="1" dirty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9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44728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27940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Существенные изменения, произошедшие в последнее время в структуре общемирового и большинства национальных рынков, позволяют с полной уверенностью говорить о существо­вании и развитии такой принципиально новой сферы обмена, как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рынок управления.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В качестве основных сегментов указанного рынка можно выделить:</a:t>
            </a:r>
            <a:endParaRPr lang="ru-RU" sz="2400" dirty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36827659"/>
              </p:ext>
            </p:extLst>
          </p:nvPr>
        </p:nvGraphicFramePr>
        <p:xfrm>
          <a:off x="35496" y="3284984"/>
          <a:ext cx="9073008" cy="347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85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141" y="90872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А</a:t>
            </a:r>
            <a:r>
              <a:rPr lang="ru-RU" sz="2800" b="1" i="1" spc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дминистративный мар­кетинг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 собой управленческую деятельность по изучению основных закономерностей формирования спроса и предложения на рынке управления с целью выявления и приоб­ретения или разработки и продвижения наиболее качественных и перспективных продуктов, реализуемых на данном рынке.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06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30218507"/>
              </p:ext>
            </p:extLst>
          </p:nvPr>
        </p:nvGraphicFramePr>
        <p:xfrm>
          <a:off x="251520" y="260648"/>
          <a:ext cx="864096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630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08720"/>
            <a:ext cx="8640960" cy="5185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проведения маркетинговых исследо­ваний информация имеет огромное значение для организации и является основой для составления текущих, среднесрочных и перспективных планов ее развития.</a:t>
            </a:r>
          </a:p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Изучив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особенности мониторинга внешних рисков, можно перейти к исследованию системного анализа и синтеза.</a:t>
            </a:r>
          </a:p>
        </p:txBody>
      </p:sp>
    </p:spTree>
    <p:extLst>
      <p:ext uri="{BB962C8B-B14F-4D97-AF65-F5344CB8AC3E}">
        <p14:creationId xmlns:p14="http://schemas.microsoft.com/office/powerpoint/2010/main" val="351721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051" y="548680"/>
            <a:ext cx="8568952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Основу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системы управленческого анализа и синтеза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состав­ляет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метод постепенного приближения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. Этот метод включает в себя четыре уровня</a:t>
            </a:r>
            <a:r>
              <a:rPr lang="ru-RU" sz="24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marR="12700" lvl="0" algn="just"/>
            <a:r>
              <a:rPr lang="ru-RU" sz="2400" u="sng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Первый уровень</a:t>
            </a:r>
            <a:r>
              <a:rPr lang="ru-RU" sz="24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- </a:t>
            </a:r>
            <a:r>
              <a:rPr lang="ru-RU" sz="2400" i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предварительный </a:t>
            </a:r>
            <a:r>
              <a:rPr lang="ru-RU" sz="2400" i="1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анализ с позиций стороннего </a:t>
            </a:r>
            <a:r>
              <a:rPr lang="ru-RU" sz="2400" i="1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наблюдателя</a:t>
            </a:r>
            <a:r>
              <a:rPr lang="ru-RU" sz="24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. Подобный </a:t>
            </a:r>
            <a:r>
              <a:rPr lang="ru-RU" sz="24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анализ обычно осущест­вляется консультантами или представителями родственных организаций</a:t>
            </a:r>
            <a:r>
              <a:rPr lang="ru-RU" sz="2400" dirty="0" smtClean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marR="12700" lvl="0" algn="just"/>
            <a:r>
              <a:rPr lang="ru-RU" sz="2400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Второй </a:t>
            </a:r>
            <a:r>
              <a:rPr lang="ru-RU" sz="2400" u="sng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уровень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предполагает проведение так называемой "</a:t>
            </a:r>
            <a:r>
              <a:rPr lang="ru-RU" sz="2400" i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мозговой атаки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" на совещании ведущих специалистов органи­зации.</a:t>
            </a:r>
          </a:p>
          <a:p>
            <a:pPr marR="12700" lvl="0" algn="just"/>
            <a:r>
              <a:rPr lang="ru-RU" sz="2400" u="sng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На третьем уровне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создается группа </a:t>
            </a:r>
            <a:r>
              <a:rPr lang="ru-RU" sz="2400" i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развития предприятия и формирование стратегии.</a:t>
            </a:r>
          </a:p>
          <a:p>
            <a:pPr marR="12700" algn="just"/>
            <a:r>
              <a:rPr lang="ru-RU" sz="2400" u="sng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Четвертый уровень </a:t>
            </a:r>
            <a:r>
              <a:rPr lang="ru-RU" sz="2400" i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управленческого анализа и синтеза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предполагает постоянную работу группы развития в качестве нового структурного подразделения организации.</a:t>
            </a:r>
          </a:p>
          <a:p>
            <a:pPr>
              <a:defRPr/>
            </a:pPr>
            <a:endParaRPr lang="ru-RU" sz="2400" dirty="0"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2400" dirty="0"/>
          </a:p>
          <a:p>
            <a:pPr marR="12700" indent="279400" algn="just">
              <a:lnSpc>
                <a:spcPct val="150000"/>
              </a:lnSpc>
              <a:spcAft>
                <a:spcPts val="0"/>
              </a:spcAft>
            </a:pPr>
            <a:endParaRPr lang="ru-RU" sz="2400" dirty="0" smtClean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7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197" y="1196752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53022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Особое место в системе функций риск-менеджмента занима­ет планирование. В наиболее общем виде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планирование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можно охарактеризовать как процесс, включающий в себя разработку основных направлений деятельности и развития организации, определение потребности в ресурсах и средствах, необходимых для реализации указанных направлений, а также выбор методов и способов осуществления намеченных мероприятий.</a:t>
            </a:r>
            <a:endParaRPr lang="ru-RU" sz="2400" dirty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45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26876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29210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В основе системы планирования лежит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концепция целе­вого подхода.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С точки зрения указанного подхода управление рассматривается как система, ориентированная на достижение определенных целей.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Именно цели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, стоящие перед системой управления, являются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отправной точкой планирования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. Неслу­чайно планирование иногда определяют как разработку целей и задач фирмы, нашедших конкретное выражение в текущих и перспективных планах.</a:t>
            </a:r>
          </a:p>
        </p:txBody>
      </p:sp>
    </p:spTree>
    <p:extLst>
      <p:ext uri="{BB962C8B-B14F-4D97-AF65-F5344CB8AC3E}">
        <p14:creationId xmlns:p14="http://schemas.microsoft.com/office/powerpoint/2010/main" val="227489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568952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2700" indent="279400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Так как управление рисками охватывает практически все направления деятельности организации и требует максимально четкой регламентации происходящих в ней процессов, можно с полной уверенностью утверждать, что составление "дерева" целей является неотъемлемым </a:t>
            </a:r>
            <a:r>
              <a:rPr lang="ru-RU" sz="2200" b="1" i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первоначальным этапом плани­рования 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в системе риск-менеджмента.</a:t>
            </a:r>
          </a:p>
          <a:p>
            <a:pPr marL="12700" marR="12700" indent="279400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Вторым этапом планирования является постановка задач. </a:t>
            </a:r>
            <a:r>
              <a:rPr lang="ru-RU" sz="2200" b="1" i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Процесс постановки задач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представляет собой формулирование в письменной, устной или иной форме ожидаемых результатов деятельности конкретных структурных подразделений или отдельных работников организации.</a:t>
            </a:r>
            <a:endParaRPr lang="ru-RU" sz="2200" dirty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01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973" y="1052736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92100" algn="just"/>
            <a:r>
              <a:rPr lang="ru-RU" sz="28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При составлении графика выполнения работ обычно нужно пройти следующие основные этапы.</a:t>
            </a:r>
          </a:p>
          <a:p>
            <a:pPr lvl="0" algn="just">
              <a:buClr>
                <a:srgbClr val="000000"/>
              </a:buClr>
              <a:buSzPts val="1000"/>
              <a:tabLst>
                <a:tab pos="405130" algn="l"/>
              </a:tabLst>
            </a:pPr>
            <a:r>
              <a:rPr lang="ru-RU" sz="28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1. Разбить каждый шаг программы на ряд последовательных событий и стадий, которые могут быть представлены следующим образом:</a:t>
            </a:r>
          </a:p>
          <a:p>
            <a:pPr marL="914400" lvl="1" indent="-45720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32435" algn="l"/>
              </a:tabLst>
            </a:pPr>
            <a:r>
              <a:rPr lang="ru-RU" sz="28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исследование ситуации;</a:t>
            </a:r>
          </a:p>
          <a:p>
            <a:pPr marL="914400" lvl="1" indent="-45720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41325" algn="l"/>
              </a:tabLst>
            </a:pPr>
            <a:r>
              <a:rPr lang="ru-RU" sz="28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представление руководству предложений;</a:t>
            </a:r>
          </a:p>
          <a:p>
            <a:pPr marL="914400" lvl="1" indent="-45720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60375" algn="l"/>
              </a:tabLst>
            </a:pPr>
            <a:r>
              <a:rPr lang="ru-RU" sz="28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подготовка опытно-испытательного проекта нового ре­жима работы;</a:t>
            </a:r>
          </a:p>
          <a:p>
            <a:pPr marL="914400" lvl="1" indent="-45720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44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оценка результатов эксперимента;</a:t>
            </a:r>
          </a:p>
          <a:p>
            <a:pPr marL="800100" lvl="1" indent="-34290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38150" algn="l"/>
              </a:tabLst>
            </a:pPr>
            <a:r>
              <a:rPr lang="ru-RU" sz="28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доклад руководству о результатах эксперимента;</a:t>
            </a:r>
          </a:p>
          <a:p>
            <a:pPr marL="800100" lvl="1" indent="-342900" algn="just"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441325" algn="l"/>
              </a:tabLst>
            </a:pPr>
            <a:r>
              <a:rPr lang="ru-RU" sz="28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переход на новый режим работы.</a:t>
            </a:r>
          </a:p>
        </p:txBody>
      </p:sp>
    </p:spTree>
    <p:extLst>
      <p:ext uri="{BB962C8B-B14F-4D97-AF65-F5344CB8AC3E}">
        <p14:creationId xmlns:p14="http://schemas.microsoft.com/office/powerpoint/2010/main" val="13906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96752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50000"/>
              </a:lnSpc>
              <a:buClr>
                <a:srgbClr val="000000"/>
              </a:buClr>
              <a:buSzPts val="1000"/>
              <a:buFont typeface="+mj-lt"/>
              <a:buAutoNum type="arabicPeriod"/>
              <a:tabLst>
                <a:tab pos="408305" algn="l"/>
              </a:tabLst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Определить, сколько времени понадобится на выполнение каждой стадии работы. Время для каждой стадии должно быть установлено в календарных днях с учетом возможных незапла­нированных задержек и простоев.</a:t>
            </a:r>
          </a:p>
          <a:p>
            <a:pPr marL="457200" lvl="0" indent="-457200" algn="just">
              <a:lnSpc>
                <a:spcPct val="150000"/>
              </a:lnSpc>
              <a:buClr>
                <a:srgbClr val="000000"/>
              </a:buClr>
              <a:buSzPts val="1000"/>
              <a:buFont typeface="+mj-lt"/>
              <a:buAutoNum type="arabicPeriod"/>
              <a:tabLst>
                <a:tab pos="423545" algn="l"/>
              </a:tabLst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Определить, какие шаги должны выполняться последо­вательно, а какие могут осуществляться параллельно.</a:t>
            </a:r>
          </a:p>
          <a:p>
            <a:pPr marL="457200" lvl="0" indent="-457200" algn="just">
              <a:lnSpc>
                <a:spcPct val="150000"/>
              </a:lnSpc>
              <a:buClr>
                <a:srgbClr val="000000"/>
              </a:buClr>
              <a:buSzPts val="1000"/>
              <a:buFont typeface="+mj-lt"/>
              <a:buAutoNum type="arabicPeriod"/>
              <a:tabLst>
                <a:tab pos="426085" algn="l"/>
              </a:tabLst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Разработать общий календарный график.</a:t>
            </a:r>
          </a:p>
          <a:p>
            <a:pPr marL="457200" lvl="0" indent="-457200" algn="just">
              <a:lnSpc>
                <a:spcPct val="150000"/>
              </a:lnSpc>
              <a:buClr>
                <a:srgbClr val="000000"/>
              </a:buClr>
              <a:buSzPts val="1000"/>
              <a:buFont typeface="+mj-lt"/>
              <a:buAutoNum type="arabicPeriod"/>
              <a:tabLst>
                <a:tab pos="448310" algn="l"/>
              </a:tabLst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Уточнить составленный график работы посредством включения в него дополнительных мероприятий.</a:t>
            </a:r>
          </a:p>
        </p:txBody>
      </p:sp>
    </p:spTree>
    <p:extLst>
      <p:ext uri="{BB962C8B-B14F-4D97-AF65-F5344CB8AC3E}">
        <p14:creationId xmlns:p14="http://schemas.microsoft.com/office/powerpoint/2010/main" val="323862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700808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29210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	Технология управления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— это порядок, приемы, способы и процедуры осуществления процесса управления.</a:t>
            </a:r>
          </a:p>
          <a:p>
            <a:pPr marR="12700" indent="29210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	В основе учения о функциях управления лежит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процессный подход к менеджменту.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В рамках указанного подхода управле­ние рассматривается как процесс, включающий в себя непре­рывную серию взаимосвязанных управленческих действий, т. е. функций.</a:t>
            </a:r>
            <a:endParaRPr lang="ru-RU" sz="2400" dirty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0646"/>
            <a:ext cx="871296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AutoNum type="arabicPeriod"/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Понятие и сущность процессного подхода. Технология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426839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9325" y="1124744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Достаточно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применяется классификация функций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зависимости от уровня управления.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этом плане можно выде­лить функции управления корпорацией, предприятием, струк­турным подразделением, отдельными работниками.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 функций риск-менеджмента оптимальным представляется применение способа классификации функций управления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зависимости от времени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действия.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этой точки зрения все функции управления можно разделить на две группы.</a:t>
            </a:r>
          </a:p>
        </p:txBody>
      </p:sp>
    </p:spTree>
    <p:extLst>
      <p:ext uri="{BB962C8B-B14F-4D97-AF65-F5344CB8AC3E}">
        <p14:creationId xmlns:p14="http://schemas.microsoft.com/office/powerpoint/2010/main" val="157121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67623405"/>
              </p:ext>
            </p:extLst>
          </p:nvPr>
        </p:nvGraphicFramePr>
        <p:xfrm>
          <a:off x="251520" y="908720"/>
          <a:ext cx="864096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6615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0605" y="404664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примера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последовательных функций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админи­стративного менеджмента можно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назвать: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-мониторинг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рисков во внешней и внутренней среде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-планирование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-орга­низацию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-мотивацию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-регулирование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-учет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-контроль,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-оценку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деятельности по управлению рисками.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непрерывным функциям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первую очередь относятся при­нятие управленческих решений, а также управление внешними и внутренними рисками.</a:t>
            </a:r>
          </a:p>
        </p:txBody>
      </p:sp>
    </p:spTree>
    <p:extLst>
      <p:ext uri="{BB962C8B-B14F-4D97-AF65-F5344CB8AC3E}">
        <p14:creationId xmlns:p14="http://schemas.microsoft.com/office/powerpoint/2010/main" val="149172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394" y="908720"/>
            <a:ext cx="8568952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92100" algn="just">
              <a:lnSpc>
                <a:spcPct val="150000"/>
              </a:lnSpc>
              <a:spcAft>
                <a:spcPts val="0"/>
              </a:spcAft>
              <a:tabLst>
                <a:tab pos="633413" algn="l"/>
              </a:tabLs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	Последовательные и непрерывные функции менеджмента неразрывным образом </a:t>
            </a:r>
            <a:r>
              <a:rPr lang="ru-RU" sz="2200" u="sng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связаны между собой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и в своей совокуп­ности образуют содержание управленческой деятельности, дифференцированной по различным признакам. Например, чтобы выполнить одну из последовательных функций, необхо­димо осуществить весь комплекс непрерывных функций в части, касающейся этой последовательной функции. </a:t>
            </a:r>
          </a:p>
          <a:p>
            <a:pPr indent="292100" algn="just">
              <a:lnSpc>
                <a:spcPct val="150000"/>
              </a:lnSpc>
              <a:spcAft>
                <a:spcPts val="0"/>
              </a:spcAft>
              <a:tabLst>
                <a:tab pos="633413" algn="l"/>
              </a:tabLst>
            </a:pPr>
            <a:r>
              <a:rPr lang="ru-RU" sz="2200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	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Аналогичным об­разом обстоит дело и с непрерывными функциями управления. Для того чтобы реализовать одну из них, необходимо выполнить все последовательные функции, но только в части, касающейся этой непрерывной функции.</a:t>
            </a:r>
            <a:endParaRPr lang="ru-RU" sz="2200" dirty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90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517322"/>
            <a:ext cx="56166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Внешний и внутренний мониторинг рисков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628800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9210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	Важнейшее место в системе управления рисками занимает их постоянный мониторинг во внешней и внутренней среде орга­низации. С целью выявления рисков во внешней среде </a:t>
            </a:r>
            <a:r>
              <a:rPr lang="ru-RU" sz="2800" u="sng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применя­ется маркетинг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, а для отслеживания рисков, возникающих внут­ри организации, используются системный анализ и синтез.</a:t>
            </a:r>
            <a:endParaRPr lang="ru-RU" sz="2800" dirty="0">
              <a:effectLst/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39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98720575"/>
              </p:ext>
            </p:extLst>
          </p:nvPr>
        </p:nvGraphicFramePr>
        <p:xfrm>
          <a:off x="323528" y="301104"/>
          <a:ext cx="8496944" cy="600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341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04664"/>
            <a:ext cx="8568952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Основной целью </a:t>
            </a:r>
            <a:r>
              <a:rPr lang="ru-RU" sz="1600" b="1" i="1" dirty="0"/>
              <a:t>конверсионного маркетинга</a:t>
            </a:r>
            <a:r>
              <a:rPr lang="ru-RU" sz="1600" dirty="0"/>
              <a:t> является трансформирование негативного спроса на результаты деятельности организации (т. е. товары, услуги и т. д.) в позитивный. Негативный спрос имеет место в случаях, когда основная масса потребителей отрицательным образом относится к конкретному виду товара или услуги. Формирование позитивного спроса предполагает разработку и осуществление такого плана маркетинга, который в состоянии гарантировать появление спроса на продукт деятельности конкретной организации.</a:t>
            </a:r>
          </a:p>
          <a:p>
            <a:r>
              <a:rPr lang="ru-RU" sz="1600" b="1" i="1" dirty="0"/>
              <a:t>Стимулирующий маркетинг</a:t>
            </a:r>
            <a:r>
              <a:rPr lang="ru-RU" sz="1600" dirty="0"/>
              <a:t> применяется в случаях нулевого спроса на товар, т. е. безразличного отношения к нему потребителей.</a:t>
            </a:r>
          </a:p>
          <a:p>
            <a:r>
              <a:rPr lang="ru-RU" sz="1600" b="1" i="1" dirty="0"/>
              <a:t>Развивающий маркетинг</a:t>
            </a:r>
            <a:r>
              <a:rPr lang="ru-RU" sz="1600" dirty="0"/>
              <a:t> используют в ситуациях, характеризующихся наличием потенциального спроса на товар. Осуществление развивающего маркетинга состоит в практической реализации потенциального спроса, т. е. превращении потенциального спроса в реальный.</a:t>
            </a:r>
          </a:p>
          <a:p>
            <a:r>
              <a:rPr lang="ru-RU" sz="1600" b="1" i="1" dirty="0"/>
              <a:t>Реанимирующий маркетинг</a:t>
            </a:r>
            <a:r>
              <a:rPr lang="ru-RU" sz="1600" dirty="0"/>
              <a:t> заключается в восстановлении первоначальных объемов снизившегося по каким-либо причинам спроса на товар.</a:t>
            </a:r>
          </a:p>
          <a:p>
            <a:r>
              <a:rPr lang="ru-RU" sz="1600" b="1" i="1" dirty="0"/>
              <a:t>Синхронный маркетинг</a:t>
            </a:r>
            <a:r>
              <a:rPr lang="ru-RU" sz="1600" b="1" dirty="0"/>
              <a:t> </a:t>
            </a:r>
            <a:r>
              <a:rPr lang="ru-RU" sz="1600" dirty="0"/>
              <a:t>применяется в условиях колеблющегося спроса с целью стабилизации сбыта.</a:t>
            </a:r>
          </a:p>
          <a:p>
            <a:r>
              <a:rPr lang="ru-RU" sz="1600" b="1" i="1" dirty="0"/>
              <a:t>Поддерживающий маркетинг</a:t>
            </a:r>
            <a:r>
              <a:rPr lang="ru-RU" sz="1600" dirty="0"/>
              <a:t> имеет место тогда, когда наблюдается полное соответствие уровня спроса уровню предложения.</a:t>
            </a:r>
          </a:p>
          <a:p>
            <a:r>
              <a:rPr lang="ru-RU" sz="1600" b="1" i="1" dirty="0"/>
              <a:t>Сдерживающий маркетинг</a:t>
            </a:r>
            <a:r>
              <a:rPr lang="ru-RU" sz="1600" dirty="0"/>
              <a:t> применяется в ситуациях, когда спрос на товар в значительной степени превышает предложение. К этому виду маркетинга прибегают с целью профилактики формирования у потребителей негативного представления о возможностях организации.</a:t>
            </a:r>
          </a:p>
          <a:p>
            <a:r>
              <a:rPr lang="ru-RU" sz="1600" b="1" i="1" dirty="0"/>
              <a:t>Противодействующий маркетинг</a:t>
            </a:r>
            <a:r>
              <a:rPr lang="ru-RU" sz="1600" dirty="0"/>
              <a:t> применяется с целью снижения объемов реализации товаров нерационального спроса, таких как алкогольные напитки, табачные изделия, теле- и видеопродукция, пропагандирующая насилие, и т. п.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2539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146</TotalTime>
  <Words>616</Words>
  <Application>Microsoft Office PowerPoint</Application>
  <PresentationFormat>Экран (4:3)</PresentationFormat>
  <Paragraphs>78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Ставропольский ГАУ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Menedgment</dc:creator>
  <cp:lastModifiedBy>инна</cp:lastModifiedBy>
  <cp:revision>15</cp:revision>
  <cp:lastPrinted>2015-01-23T09:33:29Z</cp:lastPrinted>
  <dcterms:created xsi:type="dcterms:W3CDTF">2015-01-23T08:02:36Z</dcterms:created>
  <dcterms:modified xsi:type="dcterms:W3CDTF">2021-10-19T10:58:00Z</dcterms:modified>
</cp:coreProperties>
</file>